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23" r:id="rId1"/>
  </p:sldMasterIdLst>
  <p:notesMasterIdLst>
    <p:notesMasterId r:id="rId29"/>
  </p:notesMasterIdLst>
  <p:handoutMasterIdLst>
    <p:handoutMasterId r:id="rId30"/>
  </p:handoutMasterIdLst>
  <p:sldIdLst>
    <p:sldId id="559" r:id="rId2"/>
    <p:sldId id="751" r:id="rId3"/>
    <p:sldId id="790" r:id="rId4"/>
    <p:sldId id="702" r:id="rId5"/>
    <p:sldId id="711" r:id="rId6"/>
    <p:sldId id="773" r:id="rId7"/>
    <p:sldId id="712" r:id="rId8"/>
    <p:sldId id="710" r:id="rId9"/>
    <p:sldId id="754" r:id="rId10"/>
    <p:sldId id="734" r:id="rId11"/>
    <p:sldId id="772" r:id="rId12"/>
    <p:sldId id="776" r:id="rId13"/>
    <p:sldId id="777" r:id="rId14"/>
    <p:sldId id="752" r:id="rId15"/>
    <p:sldId id="785" r:id="rId16"/>
    <p:sldId id="764" r:id="rId17"/>
    <p:sldId id="781" r:id="rId18"/>
    <p:sldId id="739" r:id="rId19"/>
    <p:sldId id="740" r:id="rId20"/>
    <p:sldId id="741" r:id="rId21"/>
    <p:sldId id="742" r:id="rId22"/>
    <p:sldId id="743" r:id="rId23"/>
    <p:sldId id="744" r:id="rId24"/>
    <p:sldId id="745" r:id="rId25"/>
    <p:sldId id="746" r:id="rId26"/>
    <p:sldId id="731" r:id="rId27"/>
    <p:sldId id="792" r:id="rId28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BBE0E3"/>
    <a:srgbClr val="996600"/>
    <a:srgbClr val="FF9933"/>
    <a:srgbClr val="993300"/>
    <a:srgbClr val="FFFF66"/>
    <a:srgbClr val="D7F4F5"/>
    <a:srgbClr val="CCFFFF"/>
    <a:srgbClr val="FFFF99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5" autoAdjust="0"/>
    <p:restoredTop sz="76456" autoAdjust="0"/>
  </p:normalViewPr>
  <p:slideViewPr>
    <p:cSldViewPr>
      <p:cViewPr>
        <p:scale>
          <a:sx n="70" d="100"/>
          <a:sy n="70" d="100"/>
        </p:scale>
        <p:origin x="-38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>
      <p:cViewPr>
        <p:scale>
          <a:sx n="100" d="100"/>
          <a:sy n="100" d="100"/>
        </p:scale>
        <p:origin x="-1308" y="378"/>
      </p:cViewPr>
      <p:guideLst>
        <p:guide orient="horz" pos="2905"/>
        <p:guide pos="2188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10952" cy="461326"/>
          </a:xfrm>
          <a:prstGeom prst="rect">
            <a:avLst/>
          </a:prstGeom>
        </p:spPr>
        <p:txBody>
          <a:bodyPr vert="horz" lIns="90644" tIns="45323" rIns="90644" bIns="4532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376" y="0"/>
            <a:ext cx="3010952" cy="461326"/>
          </a:xfrm>
          <a:prstGeom prst="rect">
            <a:avLst/>
          </a:prstGeom>
        </p:spPr>
        <p:txBody>
          <a:bodyPr vert="horz" lIns="90644" tIns="45323" rIns="90644" bIns="45323" rtlCol="0"/>
          <a:lstStyle>
            <a:lvl1pPr algn="r">
              <a:defRPr sz="1200"/>
            </a:lvl1pPr>
          </a:lstStyle>
          <a:p>
            <a:pPr>
              <a:defRPr/>
            </a:pPr>
            <a:fld id="{3E4B47D6-C50F-4218-9184-8CE631026DA2}" type="datetimeFigureOut">
              <a:rPr lang="en-US"/>
              <a:pPr>
                <a:defRPr/>
              </a:pPr>
              <a:t>8/2/2011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57300"/>
            <a:ext cx="3010952" cy="461326"/>
          </a:xfrm>
          <a:prstGeom prst="rect">
            <a:avLst/>
          </a:prstGeom>
        </p:spPr>
        <p:txBody>
          <a:bodyPr vert="horz" lIns="90644" tIns="45323" rIns="90644" bIns="453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376" y="8757300"/>
            <a:ext cx="3010952" cy="461326"/>
          </a:xfrm>
          <a:prstGeom prst="rect">
            <a:avLst/>
          </a:prstGeom>
        </p:spPr>
        <p:txBody>
          <a:bodyPr vert="horz" lIns="90644" tIns="45323" rIns="90644" bIns="45323" rtlCol="0" anchor="b"/>
          <a:lstStyle>
            <a:lvl1pPr algn="r">
              <a:defRPr sz="1200"/>
            </a:lvl1pPr>
          </a:lstStyle>
          <a:p>
            <a:pPr>
              <a:defRPr/>
            </a:pPr>
            <a:fld id="{FB21A2D7-C7C6-4313-A9C3-C378E8DAE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10952" cy="46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7" tIns="46178" rIns="92357" bIns="4617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4376" y="2"/>
            <a:ext cx="3010952" cy="46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7" tIns="46178" rIns="92357" bIns="461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49450" y="692151"/>
            <a:ext cx="3829050" cy="2871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6850" y="3543300"/>
            <a:ext cx="6477000" cy="498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7" tIns="46178" rIns="92357" bIns="461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757300"/>
            <a:ext cx="3010952" cy="4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7" tIns="46178" rIns="92357" bIns="4617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4376" y="8757300"/>
            <a:ext cx="3010952" cy="4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7" tIns="46178" rIns="92357" bIns="4617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ADA2019-D33E-407B-9121-72CD82EB8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5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5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5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5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5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9450" y="692150"/>
            <a:ext cx="3829050" cy="2871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B64F-9D6A-4E67-BD5E-20EB6F234E1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9450" y="692150"/>
            <a:ext cx="3829050" cy="2871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187D2-EC1F-4AAA-AE9D-50BB0868B96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9450" y="692150"/>
            <a:ext cx="3829050" cy="2871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Couple of cases where increased efficiency does not translate to energy conservation: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1) Pumping hrs did not change, why flow increased.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2) TDH increased significantly (excess drawdown caused by increased flow)</a:t>
            </a:r>
          </a:p>
          <a:p>
            <a:pPr fontAlgn="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B64F-9D6A-4E67-BD5E-20EB6F234E1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9450" y="692150"/>
            <a:ext cx="3829050" cy="2871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 smtClean="0"/>
              <a:t>The case example shows that adjusting</a:t>
            </a:r>
            <a:r>
              <a:rPr lang="en-US" baseline="0" dirty="0" smtClean="0"/>
              <a:t> pump impellers increased flow, TDH, efficiency, and even input HP.  Does this mean energy will be saved after the pump was improved?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B64F-9D6A-4E67-BD5E-20EB6F234E1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9450" y="692150"/>
            <a:ext cx="3829050" cy="2871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eaLnBrk="0" hangingPunct="0"/>
            <a:r>
              <a:rPr lang="en-US" sz="1200" kern="1200" dirty="0" smtClean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Watch for increased capacity and hrs of operation as they can not be set the same for before and after the operation and still save energy.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B64F-9D6A-4E67-BD5E-20EB6F234E1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9450" y="692150"/>
            <a:ext cx="3829050" cy="2871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B64F-9D6A-4E67-BD5E-20EB6F234E1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9450" y="692150"/>
            <a:ext cx="3829050" cy="2871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US" dirty="0" smtClean="0"/>
              <a:t>Large</a:t>
            </a:r>
            <a:r>
              <a:rPr lang="en-US" baseline="0" dirty="0" smtClean="0"/>
              <a:t> pressure reductions (i.e., change in sprinkler package) could result in large energy savings via reduced operating pressure reductions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B64F-9D6A-4E67-BD5E-20EB6F234E1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9450" y="692150"/>
            <a:ext cx="3829050" cy="2871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Correct non-uniformity, leaks, and other system deficiencies that cause waste of water and pressure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187D2-EC1F-4AAA-AE9D-50BB0868B96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9450" y="692150"/>
            <a:ext cx="3829050" cy="2871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B64F-9D6A-4E67-BD5E-20EB6F234E1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7FE225-426D-4FAC-8BAD-AB6EC814C70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49450" y="692150"/>
            <a:ext cx="3829050" cy="28717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borrowed from Dr. Ian McCain (Formerly with University of Delaware)</a:t>
            </a:r>
          </a:p>
          <a:p>
            <a:r>
              <a:rPr lang="en-US" dirty="0" smtClean="0"/>
              <a:t>Effect of non-uniform</a:t>
            </a:r>
            <a:r>
              <a:rPr lang="en-US" baseline="0" dirty="0" smtClean="0"/>
              <a:t> water application is shown by excess leaching and thus waste of water and energy for pumping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8F196B-816F-4753-8181-2A1D270DEF76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49450" y="692150"/>
            <a:ext cx="3829050" cy="2871788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Catch can tests can</a:t>
            </a:r>
            <a:r>
              <a:rPr lang="en-US" baseline="0" dirty="0" smtClean="0"/>
              <a:t> help detect non-uniformity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9450" y="692150"/>
            <a:ext cx="3829050" cy="2871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shows a typical center pivot irrigated land in Southeast USA.</a:t>
            </a:r>
          </a:p>
          <a:p>
            <a:r>
              <a:rPr lang="en-US" dirty="0" smtClean="0"/>
              <a:t>Pathways to energy</a:t>
            </a:r>
            <a:r>
              <a:rPr lang="en-US" baseline="0" dirty="0" smtClean="0"/>
              <a:t> conservation in irrigation systems can originate from Improved System Performance and/or Enhanced Management as discussed in the following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187D2-EC1F-4AAA-AE9D-50BB0868B96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90057-0A00-491E-A465-C566D94699D6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49450" y="692150"/>
            <a:ext cx="3829050" cy="2871788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D2E7C-7ABC-452A-9308-051872F9569E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49450" y="692150"/>
            <a:ext cx="3829050" cy="2871788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7E06C-7264-45C5-8121-BAC8DCA0DBA4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49450" y="692150"/>
            <a:ext cx="3829050" cy="2871788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0A0B82-0A25-44AD-8304-C0D94E8B41D9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49450" y="692150"/>
            <a:ext cx="3829050" cy="2871788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FF2476-392C-43CE-A737-E4B4E0B7C710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49450" y="692150"/>
            <a:ext cx="3829050" cy="28717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CE9B65-1C2E-4B51-BC7B-238BE024D1DF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49450" y="692150"/>
            <a:ext cx="3829050" cy="2871788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0066D8-33AC-4CF3-9587-0F29D47ADFCB}" type="slidenum">
              <a:rPr lang="en-US"/>
              <a:pPr/>
              <a:t>26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49450" y="692150"/>
            <a:ext cx="3829050" cy="28717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with your rural</a:t>
            </a:r>
            <a:r>
              <a:rPr lang="en-US" baseline="0" dirty="0" smtClean="0"/>
              <a:t> electric company to explore their load management options towards reducing energy use cost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49450" y="692150"/>
            <a:ext cx="3829050" cy="2871788"/>
          </a:xfrm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8CF583-13F8-492C-A1EC-98B3E8809C64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9450" y="692150"/>
            <a:ext cx="3829050" cy="2871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E</a:t>
            </a:r>
            <a:r>
              <a:rPr lang="en-US" baseline="0" dirty="0" smtClean="0"/>
              <a:t>nergy use in irrigated agriculture is primarily a function of changes in three variables:</a:t>
            </a:r>
          </a:p>
          <a:p>
            <a:pPr marL="691286" lvl="1" indent="-230429">
              <a:buFont typeface="+mj-lt"/>
              <a:buAutoNum type="arabicParenR"/>
            </a:pPr>
            <a:r>
              <a:rPr lang="en-US" baseline="0" dirty="0" smtClean="0"/>
              <a:t>Water flow</a:t>
            </a:r>
          </a:p>
          <a:p>
            <a:pPr marL="691286" lvl="1" indent="-230429">
              <a:buFont typeface="+mj-lt"/>
              <a:buAutoNum type="arabicParenR"/>
            </a:pPr>
            <a:r>
              <a:rPr lang="en-US" baseline="0" dirty="0" smtClean="0"/>
              <a:t>Pressure</a:t>
            </a:r>
          </a:p>
          <a:p>
            <a:pPr marL="691286" lvl="1" indent="-230429">
              <a:buFont typeface="+mj-lt"/>
              <a:buAutoNum type="arabicParenR"/>
            </a:pPr>
            <a:r>
              <a:rPr lang="en-US" baseline="0" dirty="0" smtClean="0"/>
              <a:t>Time</a:t>
            </a:r>
          </a:p>
          <a:p>
            <a:pPr marL="230429" indent="-230429"/>
            <a:endParaRPr lang="en-US" baseline="0" dirty="0" smtClean="0"/>
          </a:p>
          <a:p>
            <a:pPr marL="691286" lvl="1" indent="-230429"/>
            <a:r>
              <a:rPr lang="en-US" baseline="0" dirty="0" smtClean="0"/>
              <a:t>Management decisions that lead to reduced operating time, water flow, or pressure directly Reduce Energy Use.</a:t>
            </a:r>
          </a:p>
          <a:p>
            <a:pPr marL="691286" lvl="1" indent="-230429"/>
            <a:endParaRPr lang="en-US" baseline="0" dirty="0" smtClean="0"/>
          </a:p>
          <a:p>
            <a:pPr marL="691286" lvl="1" indent="-230429"/>
            <a:r>
              <a:rPr lang="en-US" baseline="0" dirty="0" smtClean="0"/>
              <a:t>Use of better equipment (pumps, motors, VFD, sprinklers, etc) Improves Energy Efficiency to Reduce Energy Use.</a:t>
            </a:r>
          </a:p>
          <a:p>
            <a:pPr marL="691286" lvl="1" indent="-230429"/>
            <a:endParaRPr lang="en-US" baseline="0" dirty="0" smtClean="0"/>
          </a:p>
          <a:p>
            <a:pPr marL="691286" lvl="1" indent="-230429"/>
            <a:r>
              <a:rPr lang="en-US" baseline="0" dirty="0" smtClean="0"/>
              <a:t>Changes to when energy is used or what energy source is used can reduce energy use and save money.</a:t>
            </a:r>
          </a:p>
          <a:p>
            <a:pPr marL="691286" lvl="1" indent="-230429"/>
            <a:r>
              <a:rPr lang="en-US" baseline="0" dirty="0" smtClean="0"/>
              <a:t>As summarized by Dr. Hanson: “</a:t>
            </a:r>
            <a:r>
              <a:rPr lang="en-US" i="1" baseline="0" dirty="0" smtClean="0"/>
              <a:t>Many times, only one or the other can be done (but we suggest saving both energy and money).”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DA2019-D33E-407B-9121-72CD82EB8B4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9450" y="692150"/>
            <a:ext cx="3829050" cy="2871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050" kern="12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Slide lists major pathways to energy conservation in irrigation systems.</a:t>
            </a:r>
          </a:p>
          <a:p>
            <a:pPr lvl="0"/>
            <a:endParaRPr lang="en-US" sz="1050" kern="1200" dirty="0" smtClean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DA2019-D33E-407B-9121-72CD82EB8B4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35B32-6D72-46B7-A05A-8646DA399F3B}" type="slidenum">
              <a:rPr lang="en-US"/>
              <a:pPr/>
              <a:t>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49450" y="692150"/>
            <a:ext cx="3829050" cy="28717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Increasing the efficiency of the pumping plant is a</a:t>
            </a:r>
            <a:r>
              <a:rPr lang="en-US" baseline="0" dirty="0" smtClean="0"/>
              <a:t> potential pathway to reduce energy use in many irrigated farms.  For a detail presentation, see presentation by Mr. Jerry Walker.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8D7B4-DF33-4064-BC2C-67239091FB02}" type="slidenum">
              <a:rPr lang="en-US"/>
              <a:pPr/>
              <a:t>6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49450" y="692150"/>
            <a:ext cx="3829050" cy="2871788"/>
          </a:xfrm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a minimum, determine overall efficiency and look up guidelines</a:t>
            </a:r>
            <a:r>
              <a:rPr lang="en-US" baseline="0" dirty="0" smtClean="0"/>
              <a:t> by NE Performance Criteria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9450" y="692150"/>
            <a:ext cx="3829050" cy="2871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 alerts to challenges in performing preliminary pumping plant tests.  It also </a:t>
            </a:r>
            <a:r>
              <a:rPr lang="en-US" baseline="0" dirty="0" smtClean="0"/>
              <a:t>shows a pumping station in Southeast USA without any meter or other gauges installed.  Also note that the pumping station services two irrigation systems (two conveyance pipes).  This is a potential source for variable operating conditions for the pumping station, especially if the systems have a different flow requirements.  VFDs (variable frequency drives) are useful additions in electric systems to adjust motor speed as flow demands change.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187D2-EC1F-4AAA-AE9D-50BB0868B96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9450" y="692150"/>
            <a:ext cx="3829050" cy="2871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center pivot field in the Southeast USA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187D2-EC1F-4AAA-AE9D-50BB0868B96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9450" y="692150"/>
            <a:ext cx="3829050" cy="28717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missing info on the well tag and lack of other sensors such as a flow 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187D2-EC1F-4AAA-AE9D-50BB0868B96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BD4D5-9041-42ED-A009-DD420FDDC2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74524-B3FE-4F81-A87B-2369A26FE5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2D8CD-9BB7-40CB-9B23-477E443375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E6728-BC8F-4900-BB90-1859333278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B520F-2F10-4B52-9BFF-6FA0F5790C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3251A-702E-4B43-A106-67174B3711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3DB5B-F120-4E66-A0F2-472A0FA2F7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5E32C-FB8D-44DB-86B0-991E25D28E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88367-A209-4FA5-BC78-9BD9EA328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3B519-50F3-45B0-A0E4-8D525132F0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DF8C930-5432-4F7C-9468-B4BCBAC6F9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9579786-BF42-4CB1-A45E-D4C2DF06DF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6632" y="1448780"/>
            <a:ext cx="7835788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8088" lvl="0" indent="-517525" eaLnBrk="0" hangingPunct="0">
              <a:lnSpc>
                <a:spcPct val="150000"/>
              </a:lnSpc>
              <a:buSzPct val="140000"/>
            </a:pPr>
            <a:r>
              <a:rPr lang="en-US" sz="3600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Part II  -  Pathways to Energy 		    	     Conservation in Irrigation</a:t>
            </a:r>
            <a:endParaRPr lang="en-US" sz="36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BD4D5-9041-42ED-A009-DD420FDDC24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11660" y="4401108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Hamid Farahani, PhD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Water Management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NRCS-East NTSC, Greensboro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, NC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61011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Diesel operated pumping plants – A major challenge to pumping plant evaluation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04800" y="1520788"/>
            <a:ext cx="8305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Does 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  <a:cs typeface="Times New Roman" pitchFamily="18" charset="0"/>
              </a:rPr>
              <a:t>mproving overall pumping 	plant efficiency save energy ($)?</a:t>
            </a:r>
          </a:p>
          <a:p>
            <a:pPr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atino Linotype" pitchFamily="18" charset="0"/>
              <a:cs typeface="Times New Roman" pitchFamily="18" charset="0"/>
            </a:endParaRPr>
          </a:p>
          <a:p>
            <a:pPr marL="1543050" marR="0" lvl="0" indent="-1651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Font typeface="Arial" pitchFamily="34" charset="0"/>
              <a:buChar char="•"/>
              <a:tabLst/>
            </a:pPr>
            <a:r>
              <a:rPr lang="en-US" sz="32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	Yes</a:t>
            </a:r>
          </a:p>
          <a:p>
            <a:pPr marL="1543050" marR="0" lvl="0" indent="-1651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Font typeface="Arial" pitchFamily="34" charset="0"/>
              <a:buChar char="•"/>
              <a:tabLst/>
            </a:pPr>
            <a:r>
              <a:rPr lang="en-US" sz="32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	No</a:t>
            </a:r>
          </a:p>
          <a:p>
            <a:pPr marL="1543050" marR="0" lvl="0" indent="-16510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Pct val="132000"/>
              <a:buFont typeface="Arial" pitchFamily="34" charset="0"/>
              <a:buChar char="•"/>
              <a:tabLst/>
            </a:pPr>
            <a:r>
              <a:rPr lang="en-US" sz="32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	Not always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BD4D5-9041-42ED-A009-DD420FDDC246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5556" y="429627"/>
            <a:ext cx="856844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u="sng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The answer is Yes and No, depending on who you ask</a:t>
            </a:r>
            <a:r>
              <a:rPr lang="en-US" sz="2800" b="1" u="sng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Consider a case example in which efficiency was increased via pump impeller adjustment: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			Capacity		Head	efficiency       Input HP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			</a:t>
            </a:r>
            <a:r>
              <a:rPr lang="en-US" sz="2000" u="sng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gpm</a:t>
            </a:r>
            <a:r>
              <a:rPr lang="en-US" sz="2000" u="sng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		feet	%		hp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	Before ………..	605		148	54		42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	After    ………..	910		152	71		49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	Before …………	605/42 =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14.4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gpm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/ hp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	After    ………...	910/49 =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18.6 </a:t>
            </a:r>
            <a:r>
              <a:rPr lang="en-US" sz="2000" b="1" dirty="0" err="1" smtClean="0">
                <a:solidFill>
                  <a:schemeClr val="bg1"/>
                </a:solidFill>
                <a:latin typeface="+mj-lt"/>
              </a:rPr>
              <a:t>gpm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 / hp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		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More Power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per Watt-Hour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		</a:t>
            </a:r>
            <a:endParaRPr lang="en-US" sz="2000" dirty="0" smtClean="0">
              <a:solidFill>
                <a:schemeClr val="bg1"/>
              </a:solidFill>
              <a:latin typeface="+mj-lt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sym typeface="Wingdings" pitchFamily="2" charset="2"/>
              </a:rPr>
              <a:t>Why does the farmer think he is paying more for energy?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BD4D5-9041-42ED-A009-DD420FDDC24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69360" y="6488668"/>
            <a:ext cx="34391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Source: Dr. Blaine Hanson publication at 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UCDavis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1027475"/>
            <a:ext cx="874846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Before adjustment: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Irrigator ran the system for 12 hrs and pumped 605 * 12 * 60 = 436,000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gallons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sng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After adjustment: (no change in irrigation management)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Irrigator </a:t>
            </a:r>
            <a:r>
              <a:rPr kumimoji="0" lang="en-US" sz="2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ranthe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system for 12 hrs and pumped 910 * 12 * 60 = 655,000 gallons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		Farmer used 50% more water after.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b="1" baseline="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lvl="0" eaLnBrk="0" hangingPunct="0"/>
            <a:r>
              <a:rPr lang="en-US" sz="2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Irrigator only needed to run the system for 8 hrs to get the same amount of water as before.</a:t>
            </a:r>
          </a:p>
          <a:p>
            <a:pPr lvl="0" eaLnBrk="0" hangingPunct="0"/>
            <a:r>
              <a:rPr lang="en-US" sz="2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		Farmer could have saved 4 hrs of energy, or a 				reduction of 33% in energy cost.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BD4D5-9041-42ED-A009-DD420FDDC24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1540" y="332656"/>
            <a:ext cx="8388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Continue - Consider a case example in which efficiency was increased via pump impeller adjustment: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BD4D5-9041-42ED-A009-DD420FDDC2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328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044" y="1088740"/>
            <a:ext cx="3778599" cy="51571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450850">
              <a:lnSpc>
                <a:spcPct val="150000"/>
              </a:lnSpc>
              <a:tabLst>
                <a:tab pos="682625" algn="l"/>
              </a:tabLst>
            </a:pPr>
            <a:r>
              <a:rPr lang="en-US" sz="3600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Pathway 2: Reduce Quantity Pumped</a:t>
            </a:r>
          </a:p>
        </p:txBody>
      </p:sp>
      <p:sp>
        <p:nvSpPr>
          <p:cNvPr id="7" name="Rectangle 6"/>
          <p:cNvSpPr/>
          <p:nvPr/>
        </p:nvSpPr>
        <p:spPr>
          <a:xfrm>
            <a:off x="899592" y="1088740"/>
            <a:ext cx="40324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Problem: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Over-irrigation and irrigation at regular intervals and in routine amounts.</a:t>
            </a:r>
          </a:p>
          <a:p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Need: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Irrigation water management (scheduling) strategy to reduce waste.</a:t>
            </a:r>
          </a:p>
          <a:p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Solution: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Irrigation scheduling encourages the application of water at the right time and in an amount that meets the need of the growing plant.</a:t>
            </a:r>
          </a:p>
          <a:p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Crop growth and soil moisture monitoring methods of scheduling can be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 cstate="print"/>
          <a:srcRect l="6220" t="24158" r="15311" b="6548"/>
          <a:stretch>
            <a:fillRect/>
          </a:stretch>
        </p:blipFill>
        <p:spPr bwMode="auto">
          <a:xfrm>
            <a:off x="971600" y="1052736"/>
            <a:ext cx="7380820" cy="490554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BD4D5-9041-42ED-A009-DD420FDDC24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520" y="188640"/>
            <a:ext cx="8460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450850" algn="ctr">
              <a:tabLst>
                <a:tab pos="682625" algn="l"/>
              </a:tabLst>
            </a:pPr>
            <a:r>
              <a:rPr lang="en-US" sz="3600" u="sng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Pathway 4: Reduce System Pressure</a:t>
            </a:r>
          </a:p>
          <a:p>
            <a:pPr marL="914400" lvl="0" indent="-450850" algn="ctr">
              <a:tabLst>
                <a:tab pos="682625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I.E., Re-nozzle to low pressure spray or LEPA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0092" y="6572381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Source: Published article by Dr. Blaine Hanson at </a:t>
            </a:r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UCDavis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6024" y="0"/>
            <a:ext cx="8928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>
              <a:lnSpc>
                <a:spcPct val="150000"/>
              </a:lnSpc>
              <a:tabLst>
                <a:tab pos="682625" algn="l"/>
              </a:tabLst>
            </a:pPr>
            <a:r>
              <a:rPr lang="en-US" sz="32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Pathway 4: Increase Irrigation System 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5596" y="728700"/>
            <a:ext cx="7704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Non-uniformity and leaks increase energy use by increasing pumping volume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BD4D5-9041-42ED-A009-DD420FDDC24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 descr="P1000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564" y="188640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Worn, missing or wrong size sprinklers and leaky boots increase energy use by increasing pumping volume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03" name="Picture 91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 descr="Large confetti"/>
          <p:cNvSpPr>
            <a:spLocks noChangeArrowheads="1"/>
          </p:cNvSpPr>
          <p:nvPr/>
        </p:nvSpPr>
        <p:spPr bwMode="auto">
          <a:xfrm>
            <a:off x="-38100" y="2362200"/>
            <a:ext cx="9296400" cy="1447800"/>
          </a:xfrm>
          <a:prstGeom prst="rect">
            <a:avLst/>
          </a:prstGeom>
          <a:pattFill prst="lgConfetti">
            <a:fgClr>
              <a:srgbClr val="CC99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5" name="Freeform 3" descr="Wave"/>
          <p:cNvSpPr>
            <a:spLocks/>
          </p:cNvSpPr>
          <p:nvPr/>
        </p:nvSpPr>
        <p:spPr bwMode="auto">
          <a:xfrm>
            <a:off x="-114300" y="2362200"/>
            <a:ext cx="9753600" cy="2590800"/>
          </a:xfrm>
          <a:custGeom>
            <a:avLst/>
            <a:gdLst/>
            <a:ahLst/>
            <a:cxnLst>
              <a:cxn ang="0">
                <a:pos x="5779" y="0"/>
              </a:cxn>
              <a:cxn ang="0">
                <a:pos x="5713" y="224"/>
              </a:cxn>
              <a:cxn ang="0">
                <a:pos x="5648" y="355"/>
              </a:cxn>
              <a:cxn ang="0">
                <a:pos x="5553" y="501"/>
              </a:cxn>
              <a:cxn ang="0">
                <a:pos x="5502" y="632"/>
              </a:cxn>
              <a:cxn ang="0">
                <a:pos x="5575" y="887"/>
              </a:cxn>
              <a:cxn ang="0">
                <a:pos x="5531" y="953"/>
              </a:cxn>
              <a:cxn ang="0">
                <a:pos x="5298" y="1266"/>
              </a:cxn>
              <a:cxn ang="0">
                <a:pos x="5159" y="1346"/>
              </a:cxn>
              <a:cxn ang="0">
                <a:pos x="4911" y="1529"/>
              </a:cxn>
              <a:cxn ang="0">
                <a:pos x="4802" y="1565"/>
              </a:cxn>
              <a:cxn ang="0">
                <a:pos x="4561" y="1514"/>
              </a:cxn>
              <a:cxn ang="0">
                <a:pos x="4299" y="1346"/>
              </a:cxn>
              <a:cxn ang="0">
                <a:pos x="4248" y="1244"/>
              </a:cxn>
              <a:cxn ang="0">
                <a:pos x="4175" y="1171"/>
              </a:cxn>
              <a:cxn ang="0">
                <a:pos x="3912" y="1040"/>
              </a:cxn>
              <a:cxn ang="0">
                <a:pos x="3723" y="945"/>
              </a:cxn>
              <a:cxn ang="0">
                <a:pos x="3635" y="909"/>
              </a:cxn>
              <a:cxn ang="0">
                <a:pos x="3439" y="770"/>
              </a:cxn>
              <a:cxn ang="0">
                <a:pos x="3351" y="683"/>
              </a:cxn>
              <a:cxn ang="0">
                <a:pos x="3103" y="632"/>
              </a:cxn>
              <a:cxn ang="0">
                <a:pos x="3059" y="566"/>
              </a:cxn>
              <a:cxn ang="0">
                <a:pos x="2731" y="413"/>
              </a:cxn>
              <a:cxn ang="0">
                <a:pos x="2425" y="413"/>
              </a:cxn>
              <a:cxn ang="0">
                <a:pos x="2206" y="501"/>
              </a:cxn>
              <a:cxn ang="0">
                <a:pos x="1988" y="530"/>
              </a:cxn>
              <a:cxn ang="0">
                <a:pos x="1915" y="595"/>
              </a:cxn>
              <a:cxn ang="0">
                <a:pos x="1696" y="727"/>
              </a:cxn>
              <a:cxn ang="0">
                <a:pos x="1623" y="654"/>
              </a:cxn>
              <a:cxn ang="0">
                <a:pos x="1550" y="595"/>
              </a:cxn>
              <a:cxn ang="0">
                <a:pos x="1419" y="588"/>
              </a:cxn>
              <a:cxn ang="0">
                <a:pos x="1324" y="676"/>
              </a:cxn>
              <a:cxn ang="0">
                <a:pos x="1207" y="778"/>
              </a:cxn>
              <a:cxn ang="0">
                <a:pos x="960" y="873"/>
              </a:cxn>
              <a:cxn ang="0">
                <a:pos x="748" y="800"/>
              </a:cxn>
              <a:cxn ang="0">
                <a:pos x="311" y="902"/>
              </a:cxn>
              <a:cxn ang="0">
                <a:pos x="230" y="967"/>
              </a:cxn>
              <a:cxn ang="0">
                <a:pos x="128" y="1040"/>
              </a:cxn>
              <a:cxn ang="0">
                <a:pos x="4" y="1113"/>
              </a:cxn>
              <a:cxn ang="0">
                <a:pos x="34" y="967"/>
              </a:cxn>
              <a:cxn ang="0">
                <a:pos x="12" y="902"/>
              </a:cxn>
              <a:cxn ang="0">
                <a:pos x="26" y="56"/>
              </a:cxn>
            </a:cxnLst>
            <a:rect l="0" t="0" r="r" b="b"/>
            <a:pathLst>
              <a:path w="5786" h="1565">
                <a:moveTo>
                  <a:pt x="19" y="0"/>
                </a:moveTo>
                <a:lnTo>
                  <a:pt x="5779" y="0"/>
                </a:lnTo>
                <a:cubicBezTo>
                  <a:pt x="5772" y="87"/>
                  <a:pt x="5786" y="89"/>
                  <a:pt x="5728" y="129"/>
                </a:cubicBezTo>
                <a:cubicBezTo>
                  <a:pt x="5709" y="190"/>
                  <a:pt x="5738" y="93"/>
                  <a:pt x="5713" y="224"/>
                </a:cubicBezTo>
                <a:cubicBezTo>
                  <a:pt x="5709" y="246"/>
                  <a:pt x="5699" y="267"/>
                  <a:pt x="5692" y="289"/>
                </a:cubicBezTo>
                <a:cubicBezTo>
                  <a:pt x="5662" y="384"/>
                  <a:pt x="5669" y="297"/>
                  <a:pt x="5648" y="355"/>
                </a:cubicBezTo>
                <a:cubicBezTo>
                  <a:pt x="5633" y="397"/>
                  <a:pt x="5620" y="431"/>
                  <a:pt x="5582" y="457"/>
                </a:cubicBezTo>
                <a:cubicBezTo>
                  <a:pt x="5572" y="472"/>
                  <a:pt x="5563" y="486"/>
                  <a:pt x="5553" y="501"/>
                </a:cubicBezTo>
                <a:cubicBezTo>
                  <a:pt x="5548" y="508"/>
                  <a:pt x="5538" y="523"/>
                  <a:pt x="5538" y="523"/>
                </a:cubicBezTo>
                <a:cubicBezTo>
                  <a:pt x="5526" y="559"/>
                  <a:pt x="5514" y="596"/>
                  <a:pt x="5502" y="632"/>
                </a:cubicBezTo>
                <a:cubicBezTo>
                  <a:pt x="5516" y="704"/>
                  <a:pt x="5562" y="762"/>
                  <a:pt x="5604" y="821"/>
                </a:cubicBezTo>
                <a:cubicBezTo>
                  <a:pt x="5580" y="856"/>
                  <a:pt x="5592" y="835"/>
                  <a:pt x="5575" y="887"/>
                </a:cubicBezTo>
                <a:cubicBezTo>
                  <a:pt x="5570" y="904"/>
                  <a:pt x="5556" y="916"/>
                  <a:pt x="5546" y="931"/>
                </a:cubicBezTo>
                <a:cubicBezTo>
                  <a:pt x="5541" y="938"/>
                  <a:pt x="5531" y="953"/>
                  <a:pt x="5531" y="953"/>
                </a:cubicBezTo>
                <a:cubicBezTo>
                  <a:pt x="5510" y="1021"/>
                  <a:pt x="5521" y="1095"/>
                  <a:pt x="5509" y="1164"/>
                </a:cubicBezTo>
                <a:cubicBezTo>
                  <a:pt x="5497" y="1237"/>
                  <a:pt x="5351" y="1260"/>
                  <a:pt x="5298" y="1266"/>
                </a:cubicBezTo>
                <a:cubicBezTo>
                  <a:pt x="5272" y="1276"/>
                  <a:pt x="5245" y="1279"/>
                  <a:pt x="5218" y="1288"/>
                </a:cubicBezTo>
                <a:cubicBezTo>
                  <a:pt x="5193" y="1305"/>
                  <a:pt x="5176" y="1322"/>
                  <a:pt x="5159" y="1346"/>
                </a:cubicBezTo>
                <a:cubicBezTo>
                  <a:pt x="5144" y="1394"/>
                  <a:pt x="5133" y="1446"/>
                  <a:pt x="5079" y="1463"/>
                </a:cubicBezTo>
                <a:cubicBezTo>
                  <a:pt x="5028" y="1498"/>
                  <a:pt x="4970" y="1513"/>
                  <a:pt x="4911" y="1529"/>
                </a:cubicBezTo>
                <a:cubicBezTo>
                  <a:pt x="4889" y="1535"/>
                  <a:pt x="4867" y="1543"/>
                  <a:pt x="4846" y="1551"/>
                </a:cubicBezTo>
                <a:cubicBezTo>
                  <a:pt x="4832" y="1556"/>
                  <a:pt x="4802" y="1565"/>
                  <a:pt x="4802" y="1565"/>
                </a:cubicBezTo>
                <a:cubicBezTo>
                  <a:pt x="4703" y="1559"/>
                  <a:pt x="4668" y="1550"/>
                  <a:pt x="4583" y="1529"/>
                </a:cubicBezTo>
                <a:cubicBezTo>
                  <a:pt x="4576" y="1524"/>
                  <a:pt x="4569" y="1518"/>
                  <a:pt x="4561" y="1514"/>
                </a:cubicBezTo>
                <a:cubicBezTo>
                  <a:pt x="4547" y="1508"/>
                  <a:pt x="4518" y="1500"/>
                  <a:pt x="4518" y="1500"/>
                </a:cubicBezTo>
                <a:cubicBezTo>
                  <a:pt x="4454" y="1436"/>
                  <a:pt x="4384" y="1377"/>
                  <a:pt x="4299" y="1346"/>
                </a:cubicBezTo>
                <a:cubicBezTo>
                  <a:pt x="4291" y="1303"/>
                  <a:pt x="4288" y="1298"/>
                  <a:pt x="4262" y="1266"/>
                </a:cubicBezTo>
                <a:cubicBezTo>
                  <a:pt x="4256" y="1259"/>
                  <a:pt x="4255" y="1250"/>
                  <a:pt x="4248" y="1244"/>
                </a:cubicBezTo>
                <a:cubicBezTo>
                  <a:pt x="4235" y="1232"/>
                  <a:pt x="4204" y="1215"/>
                  <a:pt x="4204" y="1215"/>
                </a:cubicBezTo>
                <a:cubicBezTo>
                  <a:pt x="4194" y="1200"/>
                  <a:pt x="4185" y="1186"/>
                  <a:pt x="4175" y="1171"/>
                </a:cubicBezTo>
                <a:cubicBezTo>
                  <a:pt x="4173" y="1168"/>
                  <a:pt x="4121" y="1136"/>
                  <a:pt x="4109" y="1128"/>
                </a:cubicBezTo>
                <a:cubicBezTo>
                  <a:pt x="4047" y="1087"/>
                  <a:pt x="3983" y="1063"/>
                  <a:pt x="3912" y="1040"/>
                </a:cubicBezTo>
                <a:cubicBezTo>
                  <a:pt x="3872" y="1013"/>
                  <a:pt x="3828" y="973"/>
                  <a:pt x="3781" y="960"/>
                </a:cubicBezTo>
                <a:cubicBezTo>
                  <a:pt x="3731" y="946"/>
                  <a:pt x="3773" y="960"/>
                  <a:pt x="3723" y="945"/>
                </a:cubicBezTo>
                <a:cubicBezTo>
                  <a:pt x="3708" y="941"/>
                  <a:pt x="3679" y="931"/>
                  <a:pt x="3679" y="931"/>
                </a:cubicBezTo>
                <a:cubicBezTo>
                  <a:pt x="3611" y="884"/>
                  <a:pt x="3700" y="942"/>
                  <a:pt x="3635" y="909"/>
                </a:cubicBezTo>
                <a:cubicBezTo>
                  <a:pt x="3586" y="884"/>
                  <a:pt x="3550" y="846"/>
                  <a:pt x="3497" y="829"/>
                </a:cubicBezTo>
                <a:cubicBezTo>
                  <a:pt x="3472" y="812"/>
                  <a:pt x="3460" y="792"/>
                  <a:pt x="3439" y="770"/>
                </a:cubicBezTo>
                <a:cubicBezTo>
                  <a:pt x="3429" y="745"/>
                  <a:pt x="3399" y="713"/>
                  <a:pt x="3373" y="705"/>
                </a:cubicBezTo>
                <a:cubicBezTo>
                  <a:pt x="3366" y="698"/>
                  <a:pt x="3359" y="689"/>
                  <a:pt x="3351" y="683"/>
                </a:cubicBezTo>
                <a:cubicBezTo>
                  <a:pt x="3337" y="672"/>
                  <a:pt x="3307" y="654"/>
                  <a:pt x="3307" y="654"/>
                </a:cubicBezTo>
                <a:cubicBezTo>
                  <a:pt x="3237" y="664"/>
                  <a:pt x="3165" y="671"/>
                  <a:pt x="3103" y="632"/>
                </a:cubicBezTo>
                <a:cubicBezTo>
                  <a:pt x="3093" y="617"/>
                  <a:pt x="3084" y="603"/>
                  <a:pt x="3074" y="588"/>
                </a:cubicBezTo>
                <a:cubicBezTo>
                  <a:pt x="3069" y="581"/>
                  <a:pt x="3059" y="566"/>
                  <a:pt x="3059" y="566"/>
                </a:cubicBezTo>
                <a:cubicBezTo>
                  <a:pt x="3047" y="530"/>
                  <a:pt x="3001" y="498"/>
                  <a:pt x="2965" y="486"/>
                </a:cubicBezTo>
                <a:cubicBezTo>
                  <a:pt x="2878" y="427"/>
                  <a:pt x="2840" y="420"/>
                  <a:pt x="2731" y="413"/>
                </a:cubicBezTo>
                <a:cubicBezTo>
                  <a:pt x="2671" y="393"/>
                  <a:pt x="2637" y="383"/>
                  <a:pt x="2571" y="377"/>
                </a:cubicBezTo>
                <a:cubicBezTo>
                  <a:pt x="2469" y="386"/>
                  <a:pt x="2500" y="389"/>
                  <a:pt x="2425" y="413"/>
                </a:cubicBezTo>
                <a:cubicBezTo>
                  <a:pt x="2416" y="419"/>
                  <a:pt x="2324" y="493"/>
                  <a:pt x="2323" y="493"/>
                </a:cubicBezTo>
                <a:cubicBezTo>
                  <a:pt x="2284" y="496"/>
                  <a:pt x="2245" y="498"/>
                  <a:pt x="2206" y="501"/>
                </a:cubicBezTo>
                <a:cubicBezTo>
                  <a:pt x="2174" y="511"/>
                  <a:pt x="2150" y="527"/>
                  <a:pt x="2119" y="537"/>
                </a:cubicBezTo>
                <a:cubicBezTo>
                  <a:pt x="2037" y="517"/>
                  <a:pt x="2081" y="521"/>
                  <a:pt x="1988" y="530"/>
                </a:cubicBezTo>
                <a:cubicBezTo>
                  <a:pt x="1973" y="540"/>
                  <a:pt x="1949" y="542"/>
                  <a:pt x="1944" y="559"/>
                </a:cubicBezTo>
                <a:cubicBezTo>
                  <a:pt x="1934" y="589"/>
                  <a:pt x="1943" y="577"/>
                  <a:pt x="1915" y="595"/>
                </a:cubicBezTo>
                <a:cubicBezTo>
                  <a:pt x="1900" y="617"/>
                  <a:pt x="1893" y="646"/>
                  <a:pt x="1871" y="661"/>
                </a:cubicBezTo>
                <a:cubicBezTo>
                  <a:pt x="1821" y="695"/>
                  <a:pt x="1753" y="706"/>
                  <a:pt x="1696" y="727"/>
                </a:cubicBezTo>
                <a:cubicBezTo>
                  <a:pt x="1660" y="717"/>
                  <a:pt x="1671" y="727"/>
                  <a:pt x="1652" y="698"/>
                </a:cubicBezTo>
                <a:cubicBezTo>
                  <a:pt x="1642" y="683"/>
                  <a:pt x="1623" y="654"/>
                  <a:pt x="1623" y="654"/>
                </a:cubicBezTo>
                <a:cubicBezTo>
                  <a:pt x="1614" y="624"/>
                  <a:pt x="1601" y="619"/>
                  <a:pt x="1572" y="610"/>
                </a:cubicBezTo>
                <a:cubicBezTo>
                  <a:pt x="1565" y="605"/>
                  <a:pt x="1558" y="599"/>
                  <a:pt x="1550" y="595"/>
                </a:cubicBezTo>
                <a:cubicBezTo>
                  <a:pt x="1536" y="589"/>
                  <a:pt x="1506" y="581"/>
                  <a:pt x="1506" y="581"/>
                </a:cubicBezTo>
                <a:cubicBezTo>
                  <a:pt x="1477" y="583"/>
                  <a:pt x="1447" y="580"/>
                  <a:pt x="1419" y="588"/>
                </a:cubicBezTo>
                <a:cubicBezTo>
                  <a:pt x="1402" y="593"/>
                  <a:pt x="1375" y="617"/>
                  <a:pt x="1375" y="617"/>
                </a:cubicBezTo>
                <a:cubicBezTo>
                  <a:pt x="1341" y="668"/>
                  <a:pt x="1361" y="651"/>
                  <a:pt x="1324" y="676"/>
                </a:cubicBezTo>
                <a:cubicBezTo>
                  <a:pt x="1301" y="713"/>
                  <a:pt x="1290" y="723"/>
                  <a:pt x="1251" y="749"/>
                </a:cubicBezTo>
                <a:cubicBezTo>
                  <a:pt x="1236" y="759"/>
                  <a:pt x="1207" y="778"/>
                  <a:pt x="1207" y="778"/>
                </a:cubicBezTo>
                <a:cubicBezTo>
                  <a:pt x="1174" y="830"/>
                  <a:pt x="1084" y="845"/>
                  <a:pt x="1025" y="858"/>
                </a:cubicBezTo>
                <a:cubicBezTo>
                  <a:pt x="1003" y="863"/>
                  <a:pt x="960" y="873"/>
                  <a:pt x="960" y="873"/>
                </a:cubicBezTo>
                <a:cubicBezTo>
                  <a:pt x="916" y="857"/>
                  <a:pt x="882" y="849"/>
                  <a:pt x="836" y="843"/>
                </a:cubicBezTo>
                <a:cubicBezTo>
                  <a:pt x="804" y="833"/>
                  <a:pt x="780" y="810"/>
                  <a:pt x="748" y="800"/>
                </a:cubicBezTo>
                <a:cubicBezTo>
                  <a:pt x="664" y="743"/>
                  <a:pt x="491" y="805"/>
                  <a:pt x="398" y="851"/>
                </a:cubicBezTo>
                <a:cubicBezTo>
                  <a:pt x="367" y="866"/>
                  <a:pt x="340" y="883"/>
                  <a:pt x="311" y="902"/>
                </a:cubicBezTo>
                <a:cubicBezTo>
                  <a:pt x="296" y="912"/>
                  <a:pt x="267" y="931"/>
                  <a:pt x="267" y="931"/>
                </a:cubicBezTo>
                <a:cubicBezTo>
                  <a:pt x="224" y="995"/>
                  <a:pt x="282" y="915"/>
                  <a:pt x="230" y="967"/>
                </a:cubicBezTo>
                <a:cubicBezTo>
                  <a:pt x="224" y="973"/>
                  <a:pt x="223" y="983"/>
                  <a:pt x="216" y="989"/>
                </a:cubicBezTo>
                <a:cubicBezTo>
                  <a:pt x="191" y="1011"/>
                  <a:pt x="160" y="1030"/>
                  <a:pt x="128" y="1040"/>
                </a:cubicBezTo>
                <a:cubicBezTo>
                  <a:pt x="93" y="1064"/>
                  <a:pt x="60" y="1093"/>
                  <a:pt x="19" y="1106"/>
                </a:cubicBezTo>
                <a:cubicBezTo>
                  <a:pt x="53" y="1117"/>
                  <a:pt x="49" y="1113"/>
                  <a:pt x="4" y="1113"/>
                </a:cubicBezTo>
                <a:cubicBezTo>
                  <a:pt x="38" y="1063"/>
                  <a:pt x="29" y="1086"/>
                  <a:pt x="41" y="1047"/>
                </a:cubicBezTo>
                <a:cubicBezTo>
                  <a:pt x="39" y="1020"/>
                  <a:pt x="39" y="993"/>
                  <a:pt x="34" y="967"/>
                </a:cubicBezTo>
                <a:cubicBezTo>
                  <a:pt x="31" y="952"/>
                  <a:pt x="24" y="938"/>
                  <a:pt x="19" y="924"/>
                </a:cubicBezTo>
                <a:cubicBezTo>
                  <a:pt x="17" y="917"/>
                  <a:pt x="12" y="902"/>
                  <a:pt x="12" y="902"/>
                </a:cubicBezTo>
                <a:cubicBezTo>
                  <a:pt x="16" y="749"/>
                  <a:pt x="17" y="601"/>
                  <a:pt x="34" y="450"/>
                </a:cubicBezTo>
                <a:cubicBezTo>
                  <a:pt x="31" y="319"/>
                  <a:pt x="31" y="187"/>
                  <a:pt x="26" y="56"/>
                </a:cubicBezTo>
                <a:cubicBezTo>
                  <a:pt x="25" y="38"/>
                  <a:pt x="0" y="14"/>
                  <a:pt x="19" y="0"/>
                </a:cubicBezTo>
                <a:close/>
              </a:path>
            </a:pathLst>
          </a:custGeom>
          <a:pattFill prst="wave">
            <a:fgClr>
              <a:srgbClr val="0000FF"/>
            </a:fgClr>
            <a:bgClr>
              <a:srgbClr val="3DC9FB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8916" name="Freeform 4" descr="Wave"/>
          <p:cNvSpPr>
            <a:spLocks/>
          </p:cNvSpPr>
          <p:nvPr/>
        </p:nvSpPr>
        <p:spPr bwMode="auto">
          <a:xfrm>
            <a:off x="-114300" y="2362200"/>
            <a:ext cx="9753600" cy="4724400"/>
          </a:xfrm>
          <a:custGeom>
            <a:avLst/>
            <a:gdLst/>
            <a:ahLst/>
            <a:cxnLst>
              <a:cxn ang="0">
                <a:pos x="5779" y="0"/>
              </a:cxn>
              <a:cxn ang="0">
                <a:pos x="5713" y="224"/>
              </a:cxn>
              <a:cxn ang="0">
                <a:pos x="5648" y="355"/>
              </a:cxn>
              <a:cxn ang="0">
                <a:pos x="5553" y="501"/>
              </a:cxn>
              <a:cxn ang="0">
                <a:pos x="5502" y="632"/>
              </a:cxn>
              <a:cxn ang="0">
                <a:pos x="5575" y="887"/>
              </a:cxn>
              <a:cxn ang="0">
                <a:pos x="5531" y="953"/>
              </a:cxn>
              <a:cxn ang="0">
                <a:pos x="5298" y="1266"/>
              </a:cxn>
              <a:cxn ang="0">
                <a:pos x="5159" y="1346"/>
              </a:cxn>
              <a:cxn ang="0">
                <a:pos x="4911" y="1529"/>
              </a:cxn>
              <a:cxn ang="0">
                <a:pos x="4802" y="1565"/>
              </a:cxn>
              <a:cxn ang="0">
                <a:pos x="4561" y="1514"/>
              </a:cxn>
              <a:cxn ang="0">
                <a:pos x="4299" y="1346"/>
              </a:cxn>
              <a:cxn ang="0">
                <a:pos x="4248" y="1244"/>
              </a:cxn>
              <a:cxn ang="0">
                <a:pos x="4175" y="1171"/>
              </a:cxn>
              <a:cxn ang="0">
                <a:pos x="3912" y="1040"/>
              </a:cxn>
              <a:cxn ang="0">
                <a:pos x="3723" y="945"/>
              </a:cxn>
              <a:cxn ang="0">
                <a:pos x="3635" y="909"/>
              </a:cxn>
              <a:cxn ang="0">
                <a:pos x="3439" y="770"/>
              </a:cxn>
              <a:cxn ang="0">
                <a:pos x="3351" y="683"/>
              </a:cxn>
              <a:cxn ang="0">
                <a:pos x="3103" y="632"/>
              </a:cxn>
              <a:cxn ang="0">
                <a:pos x="3059" y="566"/>
              </a:cxn>
              <a:cxn ang="0">
                <a:pos x="2731" y="413"/>
              </a:cxn>
              <a:cxn ang="0">
                <a:pos x="2425" y="413"/>
              </a:cxn>
              <a:cxn ang="0">
                <a:pos x="2206" y="501"/>
              </a:cxn>
              <a:cxn ang="0">
                <a:pos x="1988" y="530"/>
              </a:cxn>
              <a:cxn ang="0">
                <a:pos x="1915" y="595"/>
              </a:cxn>
              <a:cxn ang="0">
                <a:pos x="1696" y="727"/>
              </a:cxn>
              <a:cxn ang="0">
                <a:pos x="1623" y="654"/>
              </a:cxn>
              <a:cxn ang="0">
                <a:pos x="1550" y="595"/>
              </a:cxn>
              <a:cxn ang="0">
                <a:pos x="1419" y="588"/>
              </a:cxn>
              <a:cxn ang="0">
                <a:pos x="1324" y="676"/>
              </a:cxn>
              <a:cxn ang="0">
                <a:pos x="1207" y="778"/>
              </a:cxn>
              <a:cxn ang="0">
                <a:pos x="960" y="873"/>
              </a:cxn>
              <a:cxn ang="0">
                <a:pos x="748" y="800"/>
              </a:cxn>
              <a:cxn ang="0">
                <a:pos x="311" y="902"/>
              </a:cxn>
              <a:cxn ang="0">
                <a:pos x="230" y="967"/>
              </a:cxn>
              <a:cxn ang="0">
                <a:pos x="128" y="1040"/>
              </a:cxn>
              <a:cxn ang="0">
                <a:pos x="4" y="1113"/>
              </a:cxn>
              <a:cxn ang="0">
                <a:pos x="34" y="967"/>
              </a:cxn>
              <a:cxn ang="0">
                <a:pos x="12" y="902"/>
              </a:cxn>
              <a:cxn ang="0">
                <a:pos x="26" y="56"/>
              </a:cxn>
            </a:cxnLst>
            <a:rect l="0" t="0" r="r" b="b"/>
            <a:pathLst>
              <a:path w="5786" h="1565">
                <a:moveTo>
                  <a:pt x="19" y="0"/>
                </a:moveTo>
                <a:lnTo>
                  <a:pt x="5779" y="0"/>
                </a:lnTo>
                <a:cubicBezTo>
                  <a:pt x="5772" y="87"/>
                  <a:pt x="5786" y="89"/>
                  <a:pt x="5728" y="129"/>
                </a:cubicBezTo>
                <a:cubicBezTo>
                  <a:pt x="5709" y="190"/>
                  <a:pt x="5738" y="93"/>
                  <a:pt x="5713" y="224"/>
                </a:cubicBezTo>
                <a:cubicBezTo>
                  <a:pt x="5709" y="246"/>
                  <a:pt x="5699" y="267"/>
                  <a:pt x="5692" y="289"/>
                </a:cubicBezTo>
                <a:cubicBezTo>
                  <a:pt x="5662" y="384"/>
                  <a:pt x="5669" y="297"/>
                  <a:pt x="5648" y="355"/>
                </a:cubicBezTo>
                <a:cubicBezTo>
                  <a:pt x="5633" y="397"/>
                  <a:pt x="5620" y="431"/>
                  <a:pt x="5582" y="457"/>
                </a:cubicBezTo>
                <a:cubicBezTo>
                  <a:pt x="5572" y="472"/>
                  <a:pt x="5563" y="486"/>
                  <a:pt x="5553" y="501"/>
                </a:cubicBezTo>
                <a:cubicBezTo>
                  <a:pt x="5548" y="508"/>
                  <a:pt x="5538" y="523"/>
                  <a:pt x="5538" y="523"/>
                </a:cubicBezTo>
                <a:cubicBezTo>
                  <a:pt x="5526" y="559"/>
                  <a:pt x="5514" y="596"/>
                  <a:pt x="5502" y="632"/>
                </a:cubicBezTo>
                <a:cubicBezTo>
                  <a:pt x="5516" y="704"/>
                  <a:pt x="5562" y="762"/>
                  <a:pt x="5604" y="821"/>
                </a:cubicBezTo>
                <a:cubicBezTo>
                  <a:pt x="5580" y="856"/>
                  <a:pt x="5592" y="835"/>
                  <a:pt x="5575" y="887"/>
                </a:cubicBezTo>
                <a:cubicBezTo>
                  <a:pt x="5570" y="904"/>
                  <a:pt x="5556" y="916"/>
                  <a:pt x="5546" y="931"/>
                </a:cubicBezTo>
                <a:cubicBezTo>
                  <a:pt x="5541" y="938"/>
                  <a:pt x="5531" y="953"/>
                  <a:pt x="5531" y="953"/>
                </a:cubicBezTo>
                <a:cubicBezTo>
                  <a:pt x="5510" y="1021"/>
                  <a:pt x="5521" y="1095"/>
                  <a:pt x="5509" y="1164"/>
                </a:cubicBezTo>
                <a:cubicBezTo>
                  <a:pt x="5497" y="1237"/>
                  <a:pt x="5351" y="1260"/>
                  <a:pt x="5298" y="1266"/>
                </a:cubicBezTo>
                <a:cubicBezTo>
                  <a:pt x="5272" y="1276"/>
                  <a:pt x="5245" y="1279"/>
                  <a:pt x="5218" y="1288"/>
                </a:cubicBezTo>
                <a:cubicBezTo>
                  <a:pt x="5193" y="1305"/>
                  <a:pt x="5176" y="1322"/>
                  <a:pt x="5159" y="1346"/>
                </a:cubicBezTo>
                <a:cubicBezTo>
                  <a:pt x="5144" y="1394"/>
                  <a:pt x="5133" y="1446"/>
                  <a:pt x="5079" y="1463"/>
                </a:cubicBezTo>
                <a:cubicBezTo>
                  <a:pt x="5028" y="1498"/>
                  <a:pt x="4970" y="1513"/>
                  <a:pt x="4911" y="1529"/>
                </a:cubicBezTo>
                <a:cubicBezTo>
                  <a:pt x="4889" y="1535"/>
                  <a:pt x="4867" y="1543"/>
                  <a:pt x="4846" y="1551"/>
                </a:cubicBezTo>
                <a:cubicBezTo>
                  <a:pt x="4832" y="1556"/>
                  <a:pt x="4802" y="1565"/>
                  <a:pt x="4802" y="1565"/>
                </a:cubicBezTo>
                <a:cubicBezTo>
                  <a:pt x="4703" y="1559"/>
                  <a:pt x="4668" y="1550"/>
                  <a:pt x="4583" y="1529"/>
                </a:cubicBezTo>
                <a:cubicBezTo>
                  <a:pt x="4576" y="1524"/>
                  <a:pt x="4569" y="1518"/>
                  <a:pt x="4561" y="1514"/>
                </a:cubicBezTo>
                <a:cubicBezTo>
                  <a:pt x="4547" y="1508"/>
                  <a:pt x="4518" y="1500"/>
                  <a:pt x="4518" y="1500"/>
                </a:cubicBezTo>
                <a:cubicBezTo>
                  <a:pt x="4454" y="1436"/>
                  <a:pt x="4384" y="1377"/>
                  <a:pt x="4299" y="1346"/>
                </a:cubicBezTo>
                <a:cubicBezTo>
                  <a:pt x="4291" y="1303"/>
                  <a:pt x="4288" y="1298"/>
                  <a:pt x="4262" y="1266"/>
                </a:cubicBezTo>
                <a:cubicBezTo>
                  <a:pt x="4256" y="1259"/>
                  <a:pt x="4255" y="1250"/>
                  <a:pt x="4248" y="1244"/>
                </a:cubicBezTo>
                <a:cubicBezTo>
                  <a:pt x="4235" y="1232"/>
                  <a:pt x="4204" y="1215"/>
                  <a:pt x="4204" y="1215"/>
                </a:cubicBezTo>
                <a:cubicBezTo>
                  <a:pt x="4194" y="1200"/>
                  <a:pt x="4185" y="1186"/>
                  <a:pt x="4175" y="1171"/>
                </a:cubicBezTo>
                <a:cubicBezTo>
                  <a:pt x="4173" y="1168"/>
                  <a:pt x="4121" y="1136"/>
                  <a:pt x="4109" y="1128"/>
                </a:cubicBezTo>
                <a:cubicBezTo>
                  <a:pt x="4047" y="1087"/>
                  <a:pt x="3983" y="1063"/>
                  <a:pt x="3912" y="1040"/>
                </a:cubicBezTo>
                <a:cubicBezTo>
                  <a:pt x="3872" y="1013"/>
                  <a:pt x="3828" y="973"/>
                  <a:pt x="3781" y="960"/>
                </a:cubicBezTo>
                <a:cubicBezTo>
                  <a:pt x="3731" y="946"/>
                  <a:pt x="3773" y="960"/>
                  <a:pt x="3723" y="945"/>
                </a:cubicBezTo>
                <a:cubicBezTo>
                  <a:pt x="3708" y="941"/>
                  <a:pt x="3679" y="931"/>
                  <a:pt x="3679" y="931"/>
                </a:cubicBezTo>
                <a:cubicBezTo>
                  <a:pt x="3611" y="884"/>
                  <a:pt x="3700" y="942"/>
                  <a:pt x="3635" y="909"/>
                </a:cubicBezTo>
                <a:cubicBezTo>
                  <a:pt x="3586" y="884"/>
                  <a:pt x="3550" y="846"/>
                  <a:pt x="3497" y="829"/>
                </a:cubicBezTo>
                <a:cubicBezTo>
                  <a:pt x="3472" y="812"/>
                  <a:pt x="3460" y="792"/>
                  <a:pt x="3439" y="770"/>
                </a:cubicBezTo>
                <a:cubicBezTo>
                  <a:pt x="3429" y="745"/>
                  <a:pt x="3399" y="713"/>
                  <a:pt x="3373" y="705"/>
                </a:cubicBezTo>
                <a:cubicBezTo>
                  <a:pt x="3366" y="698"/>
                  <a:pt x="3359" y="689"/>
                  <a:pt x="3351" y="683"/>
                </a:cubicBezTo>
                <a:cubicBezTo>
                  <a:pt x="3337" y="672"/>
                  <a:pt x="3307" y="654"/>
                  <a:pt x="3307" y="654"/>
                </a:cubicBezTo>
                <a:cubicBezTo>
                  <a:pt x="3237" y="664"/>
                  <a:pt x="3165" y="671"/>
                  <a:pt x="3103" y="632"/>
                </a:cubicBezTo>
                <a:cubicBezTo>
                  <a:pt x="3093" y="617"/>
                  <a:pt x="3084" y="603"/>
                  <a:pt x="3074" y="588"/>
                </a:cubicBezTo>
                <a:cubicBezTo>
                  <a:pt x="3069" y="581"/>
                  <a:pt x="3059" y="566"/>
                  <a:pt x="3059" y="566"/>
                </a:cubicBezTo>
                <a:cubicBezTo>
                  <a:pt x="3047" y="530"/>
                  <a:pt x="3001" y="498"/>
                  <a:pt x="2965" y="486"/>
                </a:cubicBezTo>
                <a:cubicBezTo>
                  <a:pt x="2878" y="427"/>
                  <a:pt x="2840" y="420"/>
                  <a:pt x="2731" y="413"/>
                </a:cubicBezTo>
                <a:cubicBezTo>
                  <a:pt x="2671" y="393"/>
                  <a:pt x="2637" y="383"/>
                  <a:pt x="2571" y="377"/>
                </a:cubicBezTo>
                <a:cubicBezTo>
                  <a:pt x="2469" y="386"/>
                  <a:pt x="2500" y="389"/>
                  <a:pt x="2425" y="413"/>
                </a:cubicBezTo>
                <a:cubicBezTo>
                  <a:pt x="2416" y="419"/>
                  <a:pt x="2324" y="493"/>
                  <a:pt x="2323" y="493"/>
                </a:cubicBezTo>
                <a:cubicBezTo>
                  <a:pt x="2284" y="496"/>
                  <a:pt x="2245" y="498"/>
                  <a:pt x="2206" y="501"/>
                </a:cubicBezTo>
                <a:cubicBezTo>
                  <a:pt x="2174" y="511"/>
                  <a:pt x="2150" y="527"/>
                  <a:pt x="2119" y="537"/>
                </a:cubicBezTo>
                <a:cubicBezTo>
                  <a:pt x="2037" y="517"/>
                  <a:pt x="2081" y="521"/>
                  <a:pt x="1988" y="530"/>
                </a:cubicBezTo>
                <a:cubicBezTo>
                  <a:pt x="1973" y="540"/>
                  <a:pt x="1949" y="542"/>
                  <a:pt x="1944" y="559"/>
                </a:cubicBezTo>
                <a:cubicBezTo>
                  <a:pt x="1934" y="589"/>
                  <a:pt x="1943" y="577"/>
                  <a:pt x="1915" y="595"/>
                </a:cubicBezTo>
                <a:cubicBezTo>
                  <a:pt x="1900" y="617"/>
                  <a:pt x="1893" y="646"/>
                  <a:pt x="1871" y="661"/>
                </a:cubicBezTo>
                <a:cubicBezTo>
                  <a:pt x="1821" y="695"/>
                  <a:pt x="1753" y="706"/>
                  <a:pt x="1696" y="727"/>
                </a:cubicBezTo>
                <a:cubicBezTo>
                  <a:pt x="1660" y="717"/>
                  <a:pt x="1671" y="727"/>
                  <a:pt x="1652" y="698"/>
                </a:cubicBezTo>
                <a:cubicBezTo>
                  <a:pt x="1642" y="683"/>
                  <a:pt x="1623" y="654"/>
                  <a:pt x="1623" y="654"/>
                </a:cubicBezTo>
                <a:cubicBezTo>
                  <a:pt x="1614" y="624"/>
                  <a:pt x="1601" y="619"/>
                  <a:pt x="1572" y="610"/>
                </a:cubicBezTo>
                <a:cubicBezTo>
                  <a:pt x="1565" y="605"/>
                  <a:pt x="1558" y="599"/>
                  <a:pt x="1550" y="595"/>
                </a:cubicBezTo>
                <a:cubicBezTo>
                  <a:pt x="1536" y="589"/>
                  <a:pt x="1506" y="581"/>
                  <a:pt x="1506" y="581"/>
                </a:cubicBezTo>
                <a:cubicBezTo>
                  <a:pt x="1477" y="583"/>
                  <a:pt x="1447" y="580"/>
                  <a:pt x="1419" y="588"/>
                </a:cubicBezTo>
                <a:cubicBezTo>
                  <a:pt x="1402" y="593"/>
                  <a:pt x="1375" y="617"/>
                  <a:pt x="1375" y="617"/>
                </a:cubicBezTo>
                <a:cubicBezTo>
                  <a:pt x="1341" y="668"/>
                  <a:pt x="1361" y="651"/>
                  <a:pt x="1324" y="676"/>
                </a:cubicBezTo>
                <a:cubicBezTo>
                  <a:pt x="1301" y="713"/>
                  <a:pt x="1290" y="723"/>
                  <a:pt x="1251" y="749"/>
                </a:cubicBezTo>
                <a:cubicBezTo>
                  <a:pt x="1236" y="759"/>
                  <a:pt x="1207" y="778"/>
                  <a:pt x="1207" y="778"/>
                </a:cubicBezTo>
                <a:cubicBezTo>
                  <a:pt x="1174" y="830"/>
                  <a:pt x="1084" y="845"/>
                  <a:pt x="1025" y="858"/>
                </a:cubicBezTo>
                <a:cubicBezTo>
                  <a:pt x="1003" y="863"/>
                  <a:pt x="960" y="873"/>
                  <a:pt x="960" y="873"/>
                </a:cubicBezTo>
                <a:cubicBezTo>
                  <a:pt x="916" y="857"/>
                  <a:pt x="882" y="849"/>
                  <a:pt x="836" y="843"/>
                </a:cubicBezTo>
                <a:cubicBezTo>
                  <a:pt x="804" y="833"/>
                  <a:pt x="780" y="810"/>
                  <a:pt x="748" y="800"/>
                </a:cubicBezTo>
                <a:cubicBezTo>
                  <a:pt x="664" y="743"/>
                  <a:pt x="491" y="805"/>
                  <a:pt x="398" y="851"/>
                </a:cubicBezTo>
                <a:cubicBezTo>
                  <a:pt x="367" y="866"/>
                  <a:pt x="340" y="883"/>
                  <a:pt x="311" y="902"/>
                </a:cubicBezTo>
                <a:cubicBezTo>
                  <a:pt x="296" y="912"/>
                  <a:pt x="267" y="931"/>
                  <a:pt x="267" y="931"/>
                </a:cubicBezTo>
                <a:cubicBezTo>
                  <a:pt x="224" y="995"/>
                  <a:pt x="282" y="915"/>
                  <a:pt x="230" y="967"/>
                </a:cubicBezTo>
                <a:cubicBezTo>
                  <a:pt x="224" y="973"/>
                  <a:pt x="223" y="983"/>
                  <a:pt x="216" y="989"/>
                </a:cubicBezTo>
                <a:cubicBezTo>
                  <a:pt x="191" y="1011"/>
                  <a:pt x="160" y="1030"/>
                  <a:pt x="128" y="1040"/>
                </a:cubicBezTo>
                <a:cubicBezTo>
                  <a:pt x="93" y="1064"/>
                  <a:pt x="60" y="1093"/>
                  <a:pt x="19" y="1106"/>
                </a:cubicBezTo>
                <a:cubicBezTo>
                  <a:pt x="53" y="1117"/>
                  <a:pt x="49" y="1113"/>
                  <a:pt x="4" y="1113"/>
                </a:cubicBezTo>
                <a:cubicBezTo>
                  <a:pt x="38" y="1063"/>
                  <a:pt x="29" y="1086"/>
                  <a:pt x="41" y="1047"/>
                </a:cubicBezTo>
                <a:cubicBezTo>
                  <a:pt x="39" y="1020"/>
                  <a:pt x="39" y="993"/>
                  <a:pt x="34" y="967"/>
                </a:cubicBezTo>
                <a:cubicBezTo>
                  <a:pt x="31" y="952"/>
                  <a:pt x="24" y="938"/>
                  <a:pt x="19" y="924"/>
                </a:cubicBezTo>
                <a:cubicBezTo>
                  <a:pt x="17" y="917"/>
                  <a:pt x="12" y="902"/>
                  <a:pt x="12" y="902"/>
                </a:cubicBezTo>
                <a:cubicBezTo>
                  <a:pt x="16" y="749"/>
                  <a:pt x="17" y="601"/>
                  <a:pt x="34" y="450"/>
                </a:cubicBezTo>
                <a:cubicBezTo>
                  <a:pt x="31" y="319"/>
                  <a:pt x="31" y="187"/>
                  <a:pt x="26" y="56"/>
                </a:cubicBezTo>
                <a:cubicBezTo>
                  <a:pt x="25" y="38"/>
                  <a:pt x="0" y="14"/>
                  <a:pt x="19" y="0"/>
                </a:cubicBezTo>
                <a:close/>
              </a:path>
            </a:pathLst>
          </a:custGeom>
          <a:pattFill prst="wave">
            <a:fgClr>
              <a:srgbClr val="0000FF"/>
            </a:fgClr>
            <a:bgClr>
              <a:srgbClr val="3DC9FB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0" y="2362200"/>
            <a:ext cx="9220200" cy="0"/>
          </a:xfrm>
          <a:prstGeom prst="line">
            <a:avLst/>
          </a:prstGeom>
          <a:noFill/>
          <a:ln w="101600">
            <a:pattFill prst="dkUpDiag">
              <a:fgClr>
                <a:srgbClr val="CC9900"/>
              </a:fgClr>
              <a:bgClr>
                <a:srgbClr val="000000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48063" y="762000"/>
            <a:ext cx="1751012" cy="3001963"/>
            <a:chOff x="2256" y="288"/>
            <a:chExt cx="1103" cy="1891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256" y="288"/>
              <a:ext cx="1103" cy="1865"/>
              <a:chOff x="96" y="288"/>
              <a:chExt cx="1103" cy="1865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96" y="1296"/>
                <a:ext cx="1053" cy="857"/>
                <a:chOff x="4512" y="1450"/>
                <a:chExt cx="1053" cy="857"/>
              </a:xfrm>
            </p:grpSpPr>
            <p:sp>
              <p:nvSpPr>
                <p:cNvPr id="38921" name="Freeform 9"/>
                <p:cNvSpPr>
                  <a:spLocks/>
                </p:cNvSpPr>
                <p:nvPr/>
              </p:nvSpPr>
              <p:spPr bwMode="auto">
                <a:xfrm>
                  <a:off x="5048" y="1450"/>
                  <a:ext cx="517" cy="5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5" y="22"/>
                    </a:cxn>
                    <a:cxn ang="0">
                      <a:pos x="78" y="33"/>
                    </a:cxn>
                    <a:cxn ang="0">
                      <a:pos x="100" y="100"/>
                    </a:cxn>
                    <a:cxn ang="0">
                      <a:pos x="111" y="133"/>
                    </a:cxn>
                    <a:cxn ang="0">
                      <a:pos x="156" y="144"/>
                    </a:cxn>
                    <a:cxn ang="0">
                      <a:pos x="289" y="144"/>
                    </a:cxn>
                    <a:cxn ang="0">
                      <a:pos x="345" y="222"/>
                    </a:cxn>
                    <a:cxn ang="0">
                      <a:pos x="378" y="300"/>
                    </a:cxn>
                    <a:cxn ang="0">
                      <a:pos x="489" y="344"/>
                    </a:cxn>
                    <a:cxn ang="0">
                      <a:pos x="556" y="411"/>
                    </a:cxn>
                  </a:cxnLst>
                  <a:rect l="0" t="0" r="r" b="b"/>
                  <a:pathLst>
                    <a:path w="556" h="411">
                      <a:moveTo>
                        <a:pt x="0" y="0"/>
                      </a:moveTo>
                      <a:cubicBezTo>
                        <a:pt x="15" y="7"/>
                        <a:pt x="30" y="15"/>
                        <a:pt x="45" y="22"/>
                      </a:cubicBezTo>
                      <a:cubicBezTo>
                        <a:pt x="56" y="27"/>
                        <a:pt x="71" y="24"/>
                        <a:pt x="78" y="33"/>
                      </a:cubicBezTo>
                      <a:cubicBezTo>
                        <a:pt x="92" y="52"/>
                        <a:pt x="93" y="78"/>
                        <a:pt x="100" y="100"/>
                      </a:cubicBezTo>
                      <a:cubicBezTo>
                        <a:pt x="104" y="111"/>
                        <a:pt x="100" y="130"/>
                        <a:pt x="111" y="133"/>
                      </a:cubicBezTo>
                      <a:cubicBezTo>
                        <a:pt x="126" y="137"/>
                        <a:pt x="141" y="140"/>
                        <a:pt x="156" y="144"/>
                      </a:cubicBezTo>
                      <a:cubicBezTo>
                        <a:pt x="261" y="118"/>
                        <a:pt x="218" y="108"/>
                        <a:pt x="289" y="144"/>
                      </a:cubicBezTo>
                      <a:cubicBezTo>
                        <a:pt x="315" y="222"/>
                        <a:pt x="289" y="204"/>
                        <a:pt x="345" y="222"/>
                      </a:cubicBezTo>
                      <a:cubicBezTo>
                        <a:pt x="353" y="246"/>
                        <a:pt x="362" y="281"/>
                        <a:pt x="378" y="300"/>
                      </a:cubicBezTo>
                      <a:cubicBezTo>
                        <a:pt x="403" y="331"/>
                        <a:pt x="454" y="332"/>
                        <a:pt x="489" y="344"/>
                      </a:cubicBezTo>
                      <a:cubicBezTo>
                        <a:pt x="511" y="366"/>
                        <a:pt x="534" y="389"/>
                        <a:pt x="556" y="411"/>
                      </a:cubicBezTo>
                    </a:path>
                  </a:pathLst>
                </a:cu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8922" name="Freeform 10"/>
                <p:cNvSpPr>
                  <a:spLocks/>
                </p:cNvSpPr>
                <p:nvPr/>
              </p:nvSpPr>
              <p:spPr bwMode="auto">
                <a:xfrm>
                  <a:off x="4530" y="1845"/>
                  <a:ext cx="515" cy="462"/>
                </a:xfrm>
                <a:custGeom>
                  <a:avLst/>
                  <a:gdLst/>
                  <a:ahLst/>
                  <a:cxnLst>
                    <a:cxn ang="0">
                      <a:pos x="554" y="0"/>
                    </a:cxn>
                    <a:cxn ang="0">
                      <a:pos x="532" y="23"/>
                    </a:cxn>
                    <a:cxn ang="0">
                      <a:pos x="510" y="56"/>
                    </a:cxn>
                    <a:cxn ang="0">
                      <a:pos x="465" y="45"/>
                    </a:cxn>
                    <a:cxn ang="0">
                      <a:pos x="432" y="23"/>
                    </a:cxn>
                    <a:cxn ang="0">
                      <a:pos x="332" y="123"/>
                    </a:cxn>
                    <a:cxn ang="0">
                      <a:pos x="154" y="245"/>
                    </a:cxn>
                    <a:cxn ang="0">
                      <a:pos x="121" y="256"/>
                    </a:cxn>
                    <a:cxn ang="0">
                      <a:pos x="54" y="300"/>
                    </a:cxn>
                    <a:cxn ang="0">
                      <a:pos x="43" y="334"/>
                    </a:cxn>
                    <a:cxn ang="0">
                      <a:pos x="10" y="378"/>
                    </a:cxn>
                  </a:cxnLst>
                  <a:rect l="0" t="0" r="r" b="b"/>
                  <a:pathLst>
                    <a:path w="554" h="378">
                      <a:moveTo>
                        <a:pt x="554" y="0"/>
                      </a:moveTo>
                      <a:cubicBezTo>
                        <a:pt x="547" y="8"/>
                        <a:pt x="539" y="15"/>
                        <a:pt x="532" y="23"/>
                      </a:cubicBezTo>
                      <a:cubicBezTo>
                        <a:pt x="524" y="33"/>
                        <a:pt x="523" y="52"/>
                        <a:pt x="510" y="56"/>
                      </a:cubicBezTo>
                      <a:cubicBezTo>
                        <a:pt x="495" y="61"/>
                        <a:pt x="480" y="49"/>
                        <a:pt x="465" y="45"/>
                      </a:cubicBezTo>
                      <a:cubicBezTo>
                        <a:pt x="454" y="38"/>
                        <a:pt x="445" y="25"/>
                        <a:pt x="432" y="23"/>
                      </a:cubicBezTo>
                      <a:cubicBezTo>
                        <a:pt x="383" y="15"/>
                        <a:pt x="362" y="92"/>
                        <a:pt x="332" y="123"/>
                      </a:cubicBezTo>
                      <a:cubicBezTo>
                        <a:pt x="315" y="274"/>
                        <a:pt x="320" y="231"/>
                        <a:pt x="154" y="245"/>
                      </a:cubicBezTo>
                      <a:cubicBezTo>
                        <a:pt x="143" y="249"/>
                        <a:pt x="131" y="250"/>
                        <a:pt x="121" y="256"/>
                      </a:cubicBezTo>
                      <a:cubicBezTo>
                        <a:pt x="98" y="269"/>
                        <a:pt x="54" y="300"/>
                        <a:pt x="54" y="300"/>
                      </a:cubicBezTo>
                      <a:cubicBezTo>
                        <a:pt x="50" y="311"/>
                        <a:pt x="51" y="325"/>
                        <a:pt x="43" y="334"/>
                      </a:cubicBezTo>
                      <a:cubicBezTo>
                        <a:pt x="0" y="378"/>
                        <a:pt x="10" y="305"/>
                        <a:pt x="10" y="378"/>
                      </a:cubicBezTo>
                    </a:path>
                  </a:pathLst>
                </a:cu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8923" name="Freeform 11"/>
                <p:cNvSpPr>
                  <a:spLocks/>
                </p:cNvSpPr>
                <p:nvPr/>
              </p:nvSpPr>
              <p:spPr bwMode="auto">
                <a:xfrm>
                  <a:off x="5048" y="1802"/>
                  <a:ext cx="517" cy="5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5" y="22"/>
                    </a:cxn>
                    <a:cxn ang="0">
                      <a:pos x="78" y="33"/>
                    </a:cxn>
                    <a:cxn ang="0">
                      <a:pos x="100" y="100"/>
                    </a:cxn>
                    <a:cxn ang="0">
                      <a:pos x="111" y="133"/>
                    </a:cxn>
                    <a:cxn ang="0">
                      <a:pos x="156" y="144"/>
                    </a:cxn>
                    <a:cxn ang="0">
                      <a:pos x="289" y="144"/>
                    </a:cxn>
                    <a:cxn ang="0">
                      <a:pos x="345" y="222"/>
                    </a:cxn>
                    <a:cxn ang="0">
                      <a:pos x="378" y="300"/>
                    </a:cxn>
                    <a:cxn ang="0">
                      <a:pos x="489" y="344"/>
                    </a:cxn>
                    <a:cxn ang="0">
                      <a:pos x="556" y="411"/>
                    </a:cxn>
                  </a:cxnLst>
                  <a:rect l="0" t="0" r="r" b="b"/>
                  <a:pathLst>
                    <a:path w="556" h="411">
                      <a:moveTo>
                        <a:pt x="0" y="0"/>
                      </a:moveTo>
                      <a:cubicBezTo>
                        <a:pt x="15" y="7"/>
                        <a:pt x="30" y="15"/>
                        <a:pt x="45" y="22"/>
                      </a:cubicBezTo>
                      <a:cubicBezTo>
                        <a:pt x="56" y="27"/>
                        <a:pt x="71" y="24"/>
                        <a:pt x="78" y="33"/>
                      </a:cubicBezTo>
                      <a:cubicBezTo>
                        <a:pt x="92" y="52"/>
                        <a:pt x="93" y="78"/>
                        <a:pt x="100" y="100"/>
                      </a:cubicBezTo>
                      <a:cubicBezTo>
                        <a:pt x="104" y="111"/>
                        <a:pt x="100" y="130"/>
                        <a:pt x="111" y="133"/>
                      </a:cubicBezTo>
                      <a:cubicBezTo>
                        <a:pt x="126" y="137"/>
                        <a:pt x="141" y="140"/>
                        <a:pt x="156" y="144"/>
                      </a:cubicBezTo>
                      <a:cubicBezTo>
                        <a:pt x="261" y="118"/>
                        <a:pt x="218" y="108"/>
                        <a:pt x="289" y="144"/>
                      </a:cubicBezTo>
                      <a:cubicBezTo>
                        <a:pt x="315" y="222"/>
                        <a:pt x="289" y="204"/>
                        <a:pt x="345" y="222"/>
                      </a:cubicBezTo>
                      <a:cubicBezTo>
                        <a:pt x="353" y="246"/>
                        <a:pt x="362" y="281"/>
                        <a:pt x="378" y="300"/>
                      </a:cubicBezTo>
                      <a:cubicBezTo>
                        <a:pt x="403" y="331"/>
                        <a:pt x="454" y="332"/>
                        <a:pt x="489" y="344"/>
                      </a:cubicBezTo>
                      <a:cubicBezTo>
                        <a:pt x="511" y="366"/>
                        <a:pt x="534" y="389"/>
                        <a:pt x="556" y="411"/>
                      </a:cubicBezTo>
                    </a:path>
                  </a:pathLst>
                </a:cu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8924" name="Freeform 12"/>
                <p:cNvSpPr>
                  <a:spLocks/>
                </p:cNvSpPr>
                <p:nvPr/>
              </p:nvSpPr>
              <p:spPr bwMode="auto">
                <a:xfrm>
                  <a:off x="4512" y="1509"/>
                  <a:ext cx="515" cy="462"/>
                </a:xfrm>
                <a:custGeom>
                  <a:avLst/>
                  <a:gdLst/>
                  <a:ahLst/>
                  <a:cxnLst>
                    <a:cxn ang="0">
                      <a:pos x="554" y="0"/>
                    </a:cxn>
                    <a:cxn ang="0">
                      <a:pos x="532" y="23"/>
                    </a:cxn>
                    <a:cxn ang="0">
                      <a:pos x="510" y="56"/>
                    </a:cxn>
                    <a:cxn ang="0">
                      <a:pos x="465" y="45"/>
                    </a:cxn>
                    <a:cxn ang="0">
                      <a:pos x="432" y="23"/>
                    </a:cxn>
                    <a:cxn ang="0">
                      <a:pos x="332" y="123"/>
                    </a:cxn>
                    <a:cxn ang="0">
                      <a:pos x="154" y="245"/>
                    </a:cxn>
                    <a:cxn ang="0">
                      <a:pos x="121" y="256"/>
                    </a:cxn>
                    <a:cxn ang="0">
                      <a:pos x="54" y="300"/>
                    </a:cxn>
                    <a:cxn ang="0">
                      <a:pos x="43" y="334"/>
                    </a:cxn>
                    <a:cxn ang="0">
                      <a:pos x="10" y="378"/>
                    </a:cxn>
                  </a:cxnLst>
                  <a:rect l="0" t="0" r="r" b="b"/>
                  <a:pathLst>
                    <a:path w="554" h="378">
                      <a:moveTo>
                        <a:pt x="554" y="0"/>
                      </a:moveTo>
                      <a:cubicBezTo>
                        <a:pt x="547" y="8"/>
                        <a:pt x="539" y="15"/>
                        <a:pt x="532" y="23"/>
                      </a:cubicBezTo>
                      <a:cubicBezTo>
                        <a:pt x="524" y="33"/>
                        <a:pt x="523" y="52"/>
                        <a:pt x="510" y="56"/>
                      </a:cubicBezTo>
                      <a:cubicBezTo>
                        <a:pt x="495" y="61"/>
                        <a:pt x="480" y="49"/>
                        <a:pt x="465" y="45"/>
                      </a:cubicBezTo>
                      <a:cubicBezTo>
                        <a:pt x="454" y="38"/>
                        <a:pt x="445" y="25"/>
                        <a:pt x="432" y="23"/>
                      </a:cubicBezTo>
                      <a:cubicBezTo>
                        <a:pt x="383" y="15"/>
                        <a:pt x="362" y="92"/>
                        <a:pt x="332" y="123"/>
                      </a:cubicBezTo>
                      <a:cubicBezTo>
                        <a:pt x="315" y="274"/>
                        <a:pt x="320" y="231"/>
                        <a:pt x="154" y="245"/>
                      </a:cubicBezTo>
                      <a:cubicBezTo>
                        <a:pt x="143" y="249"/>
                        <a:pt x="131" y="250"/>
                        <a:pt x="121" y="256"/>
                      </a:cubicBezTo>
                      <a:cubicBezTo>
                        <a:pt x="98" y="269"/>
                        <a:pt x="54" y="300"/>
                        <a:pt x="54" y="300"/>
                      </a:cubicBezTo>
                      <a:cubicBezTo>
                        <a:pt x="50" y="311"/>
                        <a:pt x="51" y="325"/>
                        <a:pt x="43" y="334"/>
                      </a:cubicBezTo>
                      <a:cubicBezTo>
                        <a:pt x="0" y="378"/>
                        <a:pt x="10" y="305"/>
                        <a:pt x="10" y="378"/>
                      </a:cubicBezTo>
                    </a:path>
                  </a:pathLst>
                </a:cu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8925" name="Freeform 13"/>
              <p:cNvSpPr>
                <a:spLocks/>
              </p:cNvSpPr>
              <p:nvPr/>
            </p:nvSpPr>
            <p:spPr bwMode="auto">
              <a:xfrm>
                <a:off x="528" y="288"/>
                <a:ext cx="671" cy="1007"/>
              </a:xfrm>
              <a:custGeom>
                <a:avLst/>
                <a:gdLst/>
                <a:ahLst/>
                <a:cxnLst>
                  <a:cxn ang="0">
                    <a:pos x="1113" y="1437"/>
                  </a:cxn>
                  <a:cxn ang="0">
                    <a:pos x="894" y="1548"/>
                  </a:cxn>
                  <a:cxn ang="0">
                    <a:pos x="765" y="1763"/>
                  </a:cxn>
                  <a:cxn ang="0">
                    <a:pos x="607" y="1811"/>
                  </a:cxn>
                  <a:cxn ang="0">
                    <a:pos x="626" y="1639"/>
                  </a:cxn>
                  <a:cxn ang="0">
                    <a:pos x="775" y="1574"/>
                  </a:cxn>
                  <a:cxn ang="0">
                    <a:pos x="858" y="1500"/>
                  </a:cxn>
                  <a:cxn ang="0">
                    <a:pos x="844" y="1343"/>
                  </a:cxn>
                  <a:cxn ang="0">
                    <a:pos x="823" y="1181"/>
                  </a:cxn>
                  <a:cxn ang="0">
                    <a:pos x="976" y="1100"/>
                  </a:cxn>
                  <a:cxn ang="0">
                    <a:pos x="1150" y="1025"/>
                  </a:cxn>
                  <a:cxn ang="0">
                    <a:pos x="1265" y="836"/>
                  </a:cxn>
                  <a:cxn ang="0">
                    <a:pos x="1224" y="669"/>
                  </a:cxn>
                  <a:cxn ang="0">
                    <a:pos x="1024" y="774"/>
                  </a:cxn>
                  <a:cxn ang="0">
                    <a:pos x="898" y="1012"/>
                  </a:cxn>
                  <a:cxn ang="0">
                    <a:pos x="794" y="1119"/>
                  </a:cxn>
                  <a:cxn ang="0">
                    <a:pos x="931" y="686"/>
                  </a:cxn>
                  <a:cxn ang="0">
                    <a:pos x="1055" y="649"/>
                  </a:cxn>
                  <a:cxn ang="0">
                    <a:pos x="1084" y="587"/>
                  </a:cxn>
                  <a:cxn ang="0">
                    <a:pos x="1186" y="504"/>
                  </a:cxn>
                  <a:cxn ang="0">
                    <a:pos x="1271" y="378"/>
                  </a:cxn>
                  <a:cxn ang="0">
                    <a:pos x="1222" y="289"/>
                  </a:cxn>
                  <a:cxn ang="0">
                    <a:pos x="1101" y="258"/>
                  </a:cxn>
                  <a:cxn ang="0">
                    <a:pos x="1034" y="284"/>
                  </a:cxn>
                  <a:cxn ang="0">
                    <a:pos x="974" y="393"/>
                  </a:cxn>
                  <a:cxn ang="0">
                    <a:pos x="878" y="417"/>
                  </a:cxn>
                  <a:cxn ang="0">
                    <a:pos x="871" y="604"/>
                  </a:cxn>
                  <a:cxn ang="0">
                    <a:pos x="800" y="809"/>
                  </a:cxn>
                  <a:cxn ang="0">
                    <a:pos x="689" y="629"/>
                  </a:cxn>
                  <a:cxn ang="0">
                    <a:pos x="737" y="248"/>
                  </a:cxn>
                  <a:cxn ang="0">
                    <a:pos x="556" y="0"/>
                  </a:cxn>
                  <a:cxn ang="0">
                    <a:pos x="431" y="248"/>
                  </a:cxn>
                  <a:cxn ang="0">
                    <a:pos x="586" y="621"/>
                  </a:cxn>
                  <a:cxn ang="0">
                    <a:pos x="700" y="944"/>
                  </a:cxn>
                  <a:cxn ang="0">
                    <a:pos x="570" y="1564"/>
                  </a:cxn>
                  <a:cxn ang="0">
                    <a:pos x="532" y="1173"/>
                  </a:cxn>
                  <a:cxn ang="0">
                    <a:pos x="590" y="1067"/>
                  </a:cxn>
                  <a:cxn ang="0">
                    <a:pos x="528" y="949"/>
                  </a:cxn>
                  <a:cxn ang="0">
                    <a:pos x="507" y="901"/>
                  </a:cxn>
                  <a:cxn ang="0">
                    <a:pos x="422" y="860"/>
                  </a:cxn>
                  <a:cxn ang="0">
                    <a:pos x="319" y="918"/>
                  </a:cxn>
                  <a:cxn ang="0">
                    <a:pos x="292" y="1003"/>
                  </a:cxn>
                  <a:cxn ang="0">
                    <a:pos x="340" y="1094"/>
                  </a:cxn>
                  <a:cxn ang="0">
                    <a:pos x="420" y="1154"/>
                  </a:cxn>
                  <a:cxn ang="0">
                    <a:pos x="505" y="1305"/>
                  </a:cxn>
                  <a:cxn ang="0">
                    <a:pos x="435" y="1653"/>
                  </a:cxn>
                  <a:cxn ang="0">
                    <a:pos x="409" y="1397"/>
                  </a:cxn>
                  <a:cxn ang="0">
                    <a:pos x="244" y="1102"/>
                  </a:cxn>
                  <a:cxn ang="0">
                    <a:pos x="46" y="1047"/>
                  </a:cxn>
                  <a:cxn ang="0">
                    <a:pos x="45" y="1388"/>
                  </a:cxn>
                  <a:cxn ang="0">
                    <a:pos x="232" y="1565"/>
                  </a:cxn>
                  <a:cxn ang="0">
                    <a:pos x="403" y="1825"/>
                  </a:cxn>
                  <a:cxn ang="0">
                    <a:pos x="217" y="1985"/>
                  </a:cxn>
                  <a:cxn ang="0">
                    <a:pos x="368" y="1972"/>
                  </a:cxn>
                  <a:cxn ang="0">
                    <a:pos x="599" y="1872"/>
                  </a:cxn>
                  <a:cxn ang="0">
                    <a:pos x="830" y="1834"/>
                  </a:cxn>
                  <a:cxn ang="0">
                    <a:pos x="1076" y="1821"/>
                  </a:cxn>
                  <a:cxn ang="0">
                    <a:pos x="1304" y="1627"/>
                  </a:cxn>
                </a:cxnLst>
                <a:rect l="0" t="0" r="r" b="b"/>
                <a:pathLst>
                  <a:path w="1342" h="2016">
                    <a:moveTo>
                      <a:pt x="1311" y="1447"/>
                    </a:moveTo>
                    <a:lnTo>
                      <a:pt x="1295" y="1441"/>
                    </a:lnTo>
                    <a:lnTo>
                      <a:pt x="1277" y="1436"/>
                    </a:lnTo>
                    <a:lnTo>
                      <a:pt x="1259" y="1432"/>
                    </a:lnTo>
                    <a:lnTo>
                      <a:pt x="1242" y="1429"/>
                    </a:lnTo>
                    <a:lnTo>
                      <a:pt x="1223" y="1428"/>
                    </a:lnTo>
                    <a:lnTo>
                      <a:pt x="1205" y="1427"/>
                    </a:lnTo>
                    <a:lnTo>
                      <a:pt x="1186" y="1428"/>
                    </a:lnTo>
                    <a:lnTo>
                      <a:pt x="1168" y="1429"/>
                    </a:lnTo>
                    <a:lnTo>
                      <a:pt x="1150" y="1432"/>
                    </a:lnTo>
                    <a:lnTo>
                      <a:pt x="1131" y="1434"/>
                    </a:lnTo>
                    <a:lnTo>
                      <a:pt x="1113" y="1437"/>
                    </a:lnTo>
                    <a:lnTo>
                      <a:pt x="1095" y="1442"/>
                    </a:lnTo>
                    <a:lnTo>
                      <a:pt x="1078" y="1447"/>
                    </a:lnTo>
                    <a:lnTo>
                      <a:pt x="1061" y="1452"/>
                    </a:lnTo>
                    <a:lnTo>
                      <a:pt x="1045" y="1458"/>
                    </a:lnTo>
                    <a:lnTo>
                      <a:pt x="1030" y="1465"/>
                    </a:lnTo>
                    <a:lnTo>
                      <a:pt x="1010" y="1474"/>
                    </a:lnTo>
                    <a:lnTo>
                      <a:pt x="989" y="1483"/>
                    </a:lnTo>
                    <a:lnTo>
                      <a:pt x="970" y="1495"/>
                    </a:lnTo>
                    <a:lnTo>
                      <a:pt x="950" y="1506"/>
                    </a:lnTo>
                    <a:lnTo>
                      <a:pt x="931" y="1519"/>
                    </a:lnTo>
                    <a:lnTo>
                      <a:pt x="912" y="1533"/>
                    </a:lnTo>
                    <a:lnTo>
                      <a:pt x="894" y="1548"/>
                    </a:lnTo>
                    <a:lnTo>
                      <a:pt x="876" y="1564"/>
                    </a:lnTo>
                    <a:lnTo>
                      <a:pt x="859" y="1580"/>
                    </a:lnTo>
                    <a:lnTo>
                      <a:pt x="844" y="1598"/>
                    </a:lnTo>
                    <a:lnTo>
                      <a:pt x="829" y="1616"/>
                    </a:lnTo>
                    <a:lnTo>
                      <a:pt x="817" y="1634"/>
                    </a:lnTo>
                    <a:lnTo>
                      <a:pt x="805" y="1654"/>
                    </a:lnTo>
                    <a:lnTo>
                      <a:pt x="795" y="1674"/>
                    </a:lnTo>
                    <a:lnTo>
                      <a:pt x="785" y="1694"/>
                    </a:lnTo>
                    <a:lnTo>
                      <a:pt x="779" y="1716"/>
                    </a:lnTo>
                    <a:lnTo>
                      <a:pt x="773" y="1731"/>
                    </a:lnTo>
                    <a:lnTo>
                      <a:pt x="770" y="1748"/>
                    </a:lnTo>
                    <a:lnTo>
                      <a:pt x="765" y="1763"/>
                    </a:lnTo>
                    <a:lnTo>
                      <a:pt x="753" y="1775"/>
                    </a:lnTo>
                    <a:lnTo>
                      <a:pt x="741" y="1780"/>
                    </a:lnTo>
                    <a:lnTo>
                      <a:pt x="728" y="1783"/>
                    </a:lnTo>
                    <a:lnTo>
                      <a:pt x="714" y="1788"/>
                    </a:lnTo>
                    <a:lnTo>
                      <a:pt x="701" y="1791"/>
                    </a:lnTo>
                    <a:lnTo>
                      <a:pt x="689" y="1795"/>
                    </a:lnTo>
                    <a:lnTo>
                      <a:pt x="675" y="1798"/>
                    </a:lnTo>
                    <a:lnTo>
                      <a:pt x="662" y="1801"/>
                    </a:lnTo>
                    <a:lnTo>
                      <a:pt x="648" y="1804"/>
                    </a:lnTo>
                    <a:lnTo>
                      <a:pt x="634" y="1806"/>
                    </a:lnTo>
                    <a:lnTo>
                      <a:pt x="621" y="1808"/>
                    </a:lnTo>
                    <a:lnTo>
                      <a:pt x="607" y="1811"/>
                    </a:lnTo>
                    <a:lnTo>
                      <a:pt x="593" y="1812"/>
                    </a:lnTo>
                    <a:lnTo>
                      <a:pt x="579" y="1813"/>
                    </a:lnTo>
                    <a:lnTo>
                      <a:pt x="565" y="1813"/>
                    </a:lnTo>
                    <a:lnTo>
                      <a:pt x="552" y="1813"/>
                    </a:lnTo>
                    <a:lnTo>
                      <a:pt x="537" y="1813"/>
                    </a:lnTo>
                    <a:lnTo>
                      <a:pt x="546" y="1787"/>
                    </a:lnTo>
                    <a:lnTo>
                      <a:pt x="557" y="1761"/>
                    </a:lnTo>
                    <a:lnTo>
                      <a:pt x="569" y="1736"/>
                    </a:lnTo>
                    <a:lnTo>
                      <a:pt x="583" y="1710"/>
                    </a:lnTo>
                    <a:lnTo>
                      <a:pt x="596" y="1686"/>
                    </a:lnTo>
                    <a:lnTo>
                      <a:pt x="611" y="1662"/>
                    </a:lnTo>
                    <a:lnTo>
                      <a:pt x="626" y="1639"/>
                    </a:lnTo>
                    <a:lnTo>
                      <a:pt x="641" y="1615"/>
                    </a:lnTo>
                    <a:lnTo>
                      <a:pt x="663" y="1623"/>
                    </a:lnTo>
                    <a:lnTo>
                      <a:pt x="678" y="1625"/>
                    </a:lnTo>
                    <a:lnTo>
                      <a:pt x="692" y="1626"/>
                    </a:lnTo>
                    <a:lnTo>
                      <a:pt x="707" y="1625"/>
                    </a:lnTo>
                    <a:lnTo>
                      <a:pt x="721" y="1623"/>
                    </a:lnTo>
                    <a:lnTo>
                      <a:pt x="734" y="1619"/>
                    </a:lnTo>
                    <a:lnTo>
                      <a:pt x="746" y="1612"/>
                    </a:lnTo>
                    <a:lnTo>
                      <a:pt x="758" y="1604"/>
                    </a:lnTo>
                    <a:lnTo>
                      <a:pt x="767" y="1593"/>
                    </a:lnTo>
                    <a:lnTo>
                      <a:pt x="772" y="1585"/>
                    </a:lnTo>
                    <a:lnTo>
                      <a:pt x="775" y="1574"/>
                    </a:lnTo>
                    <a:lnTo>
                      <a:pt x="779" y="1568"/>
                    </a:lnTo>
                    <a:lnTo>
                      <a:pt x="789" y="1566"/>
                    </a:lnTo>
                    <a:lnTo>
                      <a:pt x="799" y="1565"/>
                    </a:lnTo>
                    <a:lnTo>
                      <a:pt x="811" y="1562"/>
                    </a:lnTo>
                    <a:lnTo>
                      <a:pt x="821" y="1558"/>
                    </a:lnTo>
                    <a:lnTo>
                      <a:pt x="830" y="1553"/>
                    </a:lnTo>
                    <a:lnTo>
                      <a:pt x="840" y="1546"/>
                    </a:lnTo>
                    <a:lnTo>
                      <a:pt x="847" y="1539"/>
                    </a:lnTo>
                    <a:lnTo>
                      <a:pt x="852" y="1530"/>
                    </a:lnTo>
                    <a:lnTo>
                      <a:pt x="857" y="1519"/>
                    </a:lnTo>
                    <a:lnTo>
                      <a:pt x="858" y="1510"/>
                    </a:lnTo>
                    <a:lnTo>
                      <a:pt x="858" y="1500"/>
                    </a:lnTo>
                    <a:lnTo>
                      <a:pt x="856" y="1490"/>
                    </a:lnTo>
                    <a:lnTo>
                      <a:pt x="852" y="1481"/>
                    </a:lnTo>
                    <a:lnTo>
                      <a:pt x="851" y="1466"/>
                    </a:lnTo>
                    <a:lnTo>
                      <a:pt x="857" y="1455"/>
                    </a:lnTo>
                    <a:lnTo>
                      <a:pt x="867" y="1444"/>
                    </a:lnTo>
                    <a:lnTo>
                      <a:pt x="875" y="1433"/>
                    </a:lnTo>
                    <a:lnTo>
                      <a:pt x="879" y="1417"/>
                    </a:lnTo>
                    <a:lnTo>
                      <a:pt x="878" y="1399"/>
                    </a:lnTo>
                    <a:lnTo>
                      <a:pt x="873" y="1382"/>
                    </a:lnTo>
                    <a:lnTo>
                      <a:pt x="867" y="1365"/>
                    </a:lnTo>
                    <a:lnTo>
                      <a:pt x="857" y="1352"/>
                    </a:lnTo>
                    <a:lnTo>
                      <a:pt x="844" y="1343"/>
                    </a:lnTo>
                    <a:lnTo>
                      <a:pt x="830" y="1338"/>
                    </a:lnTo>
                    <a:lnTo>
                      <a:pt x="814" y="1336"/>
                    </a:lnTo>
                    <a:lnTo>
                      <a:pt x="798" y="1336"/>
                    </a:lnTo>
                    <a:lnTo>
                      <a:pt x="781" y="1337"/>
                    </a:lnTo>
                    <a:lnTo>
                      <a:pt x="766" y="1339"/>
                    </a:lnTo>
                    <a:lnTo>
                      <a:pt x="751" y="1342"/>
                    </a:lnTo>
                    <a:lnTo>
                      <a:pt x="759" y="1314"/>
                    </a:lnTo>
                    <a:lnTo>
                      <a:pt x="767" y="1285"/>
                    </a:lnTo>
                    <a:lnTo>
                      <a:pt x="777" y="1256"/>
                    </a:lnTo>
                    <a:lnTo>
                      <a:pt x="789" y="1229"/>
                    </a:lnTo>
                    <a:lnTo>
                      <a:pt x="804" y="1203"/>
                    </a:lnTo>
                    <a:lnTo>
                      <a:pt x="823" y="1181"/>
                    </a:lnTo>
                    <a:lnTo>
                      <a:pt x="847" y="1162"/>
                    </a:lnTo>
                    <a:lnTo>
                      <a:pt x="875" y="1148"/>
                    </a:lnTo>
                    <a:lnTo>
                      <a:pt x="885" y="1143"/>
                    </a:lnTo>
                    <a:lnTo>
                      <a:pt x="894" y="1139"/>
                    </a:lnTo>
                    <a:lnTo>
                      <a:pt x="903" y="1133"/>
                    </a:lnTo>
                    <a:lnTo>
                      <a:pt x="911" y="1127"/>
                    </a:lnTo>
                    <a:lnTo>
                      <a:pt x="920" y="1120"/>
                    </a:lnTo>
                    <a:lnTo>
                      <a:pt x="928" y="1115"/>
                    </a:lnTo>
                    <a:lnTo>
                      <a:pt x="938" y="1109"/>
                    </a:lnTo>
                    <a:lnTo>
                      <a:pt x="946" y="1103"/>
                    </a:lnTo>
                    <a:lnTo>
                      <a:pt x="961" y="1102"/>
                    </a:lnTo>
                    <a:lnTo>
                      <a:pt x="976" y="1100"/>
                    </a:lnTo>
                    <a:lnTo>
                      <a:pt x="991" y="1099"/>
                    </a:lnTo>
                    <a:lnTo>
                      <a:pt x="1006" y="1096"/>
                    </a:lnTo>
                    <a:lnTo>
                      <a:pt x="1019" y="1094"/>
                    </a:lnTo>
                    <a:lnTo>
                      <a:pt x="1034" y="1092"/>
                    </a:lnTo>
                    <a:lnTo>
                      <a:pt x="1048" y="1088"/>
                    </a:lnTo>
                    <a:lnTo>
                      <a:pt x="1062" y="1085"/>
                    </a:lnTo>
                    <a:lnTo>
                      <a:pt x="1077" y="1077"/>
                    </a:lnTo>
                    <a:lnTo>
                      <a:pt x="1092" y="1069"/>
                    </a:lnTo>
                    <a:lnTo>
                      <a:pt x="1107" y="1058"/>
                    </a:lnTo>
                    <a:lnTo>
                      <a:pt x="1122" y="1048"/>
                    </a:lnTo>
                    <a:lnTo>
                      <a:pt x="1136" y="1036"/>
                    </a:lnTo>
                    <a:lnTo>
                      <a:pt x="1150" y="1025"/>
                    </a:lnTo>
                    <a:lnTo>
                      <a:pt x="1163" y="1012"/>
                    </a:lnTo>
                    <a:lnTo>
                      <a:pt x="1176" y="998"/>
                    </a:lnTo>
                    <a:lnTo>
                      <a:pt x="1188" y="984"/>
                    </a:lnTo>
                    <a:lnTo>
                      <a:pt x="1199" y="971"/>
                    </a:lnTo>
                    <a:lnTo>
                      <a:pt x="1209" y="956"/>
                    </a:lnTo>
                    <a:lnTo>
                      <a:pt x="1220" y="941"/>
                    </a:lnTo>
                    <a:lnTo>
                      <a:pt x="1229" y="926"/>
                    </a:lnTo>
                    <a:lnTo>
                      <a:pt x="1237" y="911"/>
                    </a:lnTo>
                    <a:lnTo>
                      <a:pt x="1244" y="895"/>
                    </a:lnTo>
                    <a:lnTo>
                      <a:pt x="1250" y="880"/>
                    </a:lnTo>
                    <a:lnTo>
                      <a:pt x="1257" y="858"/>
                    </a:lnTo>
                    <a:lnTo>
                      <a:pt x="1265" y="836"/>
                    </a:lnTo>
                    <a:lnTo>
                      <a:pt x="1272" y="813"/>
                    </a:lnTo>
                    <a:lnTo>
                      <a:pt x="1277" y="790"/>
                    </a:lnTo>
                    <a:lnTo>
                      <a:pt x="1282" y="767"/>
                    </a:lnTo>
                    <a:lnTo>
                      <a:pt x="1283" y="744"/>
                    </a:lnTo>
                    <a:lnTo>
                      <a:pt x="1281" y="719"/>
                    </a:lnTo>
                    <a:lnTo>
                      <a:pt x="1274" y="696"/>
                    </a:lnTo>
                    <a:lnTo>
                      <a:pt x="1268" y="688"/>
                    </a:lnTo>
                    <a:lnTo>
                      <a:pt x="1260" y="681"/>
                    </a:lnTo>
                    <a:lnTo>
                      <a:pt x="1252" y="676"/>
                    </a:lnTo>
                    <a:lnTo>
                      <a:pt x="1244" y="672"/>
                    </a:lnTo>
                    <a:lnTo>
                      <a:pt x="1234" y="670"/>
                    </a:lnTo>
                    <a:lnTo>
                      <a:pt x="1224" y="669"/>
                    </a:lnTo>
                    <a:lnTo>
                      <a:pt x="1214" y="667"/>
                    </a:lnTo>
                    <a:lnTo>
                      <a:pt x="1204" y="669"/>
                    </a:lnTo>
                    <a:lnTo>
                      <a:pt x="1184" y="673"/>
                    </a:lnTo>
                    <a:lnTo>
                      <a:pt x="1165" y="680"/>
                    </a:lnTo>
                    <a:lnTo>
                      <a:pt x="1145" y="687"/>
                    </a:lnTo>
                    <a:lnTo>
                      <a:pt x="1127" y="696"/>
                    </a:lnTo>
                    <a:lnTo>
                      <a:pt x="1108" y="707"/>
                    </a:lnTo>
                    <a:lnTo>
                      <a:pt x="1091" y="718"/>
                    </a:lnTo>
                    <a:lnTo>
                      <a:pt x="1074" y="731"/>
                    </a:lnTo>
                    <a:lnTo>
                      <a:pt x="1056" y="745"/>
                    </a:lnTo>
                    <a:lnTo>
                      <a:pt x="1040" y="759"/>
                    </a:lnTo>
                    <a:lnTo>
                      <a:pt x="1024" y="774"/>
                    </a:lnTo>
                    <a:lnTo>
                      <a:pt x="1009" y="790"/>
                    </a:lnTo>
                    <a:lnTo>
                      <a:pt x="994" y="806"/>
                    </a:lnTo>
                    <a:lnTo>
                      <a:pt x="980" y="822"/>
                    </a:lnTo>
                    <a:lnTo>
                      <a:pt x="966" y="838"/>
                    </a:lnTo>
                    <a:lnTo>
                      <a:pt x="954" y="855"/>
                    </a:lnTo>
                    <a:lnTo>
                      <a:pt x="941" y="873"/>
                    </a:lnTo>
                    <a:lnTo>
                      <a:pt x="931" y="895"/>
                    </a:lnTo>
                    <a:lnTo>
                      <a:pt x="921" y="916"/>
                    </a:lnTo>
                    <a:lnTo>
                      <a:pt x="913" y="939"/>
                    </a:lnTo>
                    <a:lnTo>
                      <a:pt x="906" y="964"/>
                    </a:lnTo>
                    <a:lnTo>
                      <a:pt x="902" y="987"/>
                    </a:lnTo>
                    <a:lnTo>
                      <a:pt x="898" y="1012"/>
                    </a:lnTo>
                    <a:lnTo>
                      <a:pt x="898" y="1036"/>
                    </a:lnTo>
                    <a:lnTo>
                      <a:pt x="902" y="1062"/>
                    </a:lnTo>
                    <a:lnTo>
                      <a:pt x="887" y="1067"/>
                    </a:lnTo>
                    <a:lnTo>
                      <a:pt x="873" y="1073"/>
                    </a:lnTo>
                    <a:lnTo>
                      <a:pt x="859" y="1080"/>
                    </a:lnTo>
                    <a:lnTo>
                      <a:pt x="847" y="1088"/>
                    </a:lnTo>
                    <a:lnTo>
                      <a:pt x="833" y="1097"/>
                    </a:lnTo>
                    <a:lnTo>
                      <a:pt x="820" y="1107"/>
                    </a:lnTo>
                    <a:lnTo>
                      <a:pt x="807" y="1116"/>
                    </a:lnTo>
                    <a:lnTo>
                      <a:pt x="795" y="1126"/>
                    </a:lnTo>
                    <a:lnTo>
                      <a:pt x="794" y="1123"/>
                    </a:lnTo>
                    <a:lnTo>
                      <a:pt x="794" y="1119"/>
                    </a:lnTo>
                    <a:lnTo>
                      <a:pt x="794" y="1117"/>
                    </a:lnTo>
                    <a:lnTo>
                      <a:pt x="795" y="1113"/>
                    </a:lnTo>
                    <a:lnTo>
                      <a:pt x="794" y="1054"/>
                    </a:lnTo>
                    <a:lnTo>
                      <a:pt x="799" y="996"/>
                    </a:lnTo>
                    <a:lnTo>
                      <a:pt x="810" y="939"/>
                    </a:lnTo>
                    <a:lnTo>
                      <a:pt x="826" y="885"/>
                    </a:lnTo>
                    <a:lnTo>
                      <a:pt x="847" y="833"/>
                    </a:lnTo>
                    <a:lnTo>
                      <a:pt x="870" y="783"/>
                    </a:lnTo>
                    <a:lnTo>
                      <a:pt x="896" y="732"/>
                    </a:lnTo>
                    <a:lnTo>
                      <a:pt x="925" y="684"/>
                    </a:lnTo>
                    <a:lnTo>
                      <a:pt x="925" y="684"/>
                    </a:lnTo>
                    <a:lnTo>
                      <a:pt x="931" y="686"/>
                    </a:lnTo>
                    <a:lnTo>
                      <a:pt x="935" y="688"/>
                    </a:lnTo>
                    <a:lnTo>
                      <a:pt x="941" y="689"/>
                    </a:lnTo>
                    <a:lnTo>
                      <a:pt x="947" y="692"/>
                    </a:lnTo>
                    <a:lnTo>
                      <a:pt x="953" y="693"/>
                    </a:lnTo>
                    <a:lnTo>
                      <a:pt x="959" y="693"/>
                    </a:lnTo>
                    <a:lnTo>
                      <a:pt x="965" y="694"/>
                    </a:lnTo>
                    <a:lnTo>
                      <a:pt x="971" y="694"/>
                    </a:lnTo>
                    <a:lnTo>
                      <a:pt x="992" y="692"/>
                    </a:lnTo>
                    <a:lnTo>
                      <a:pt x="1010" y="686"/>
                    </a:lnTo>
                    <a:lnTo>
                      <a:pt x="1027" y="677"/>
                    </a:lnTo>
                    <a:lnTo>
                      <a:pt x="1042" y="664"/>
                    </a:lnTo>
                    <a:lnTo>
                      <a:pt x="1055" y="649"/>
                    </a:lnTo>
                    <a:lnTo>
                      <a:pt x="1064" y="632"/>
                    </a:lnTo>
                    <a:lnTo>
                      <a:pt x="1070" y="613"/>
                    </a:lnTo>
                    <a:lnTo>
                      <a:pt x="1072" y="593"/>
                    </a:lnTo>
                    <a:lnTo>
                      <a:pt x="1072" y="590"/>
                    </a:lnTo>
                    <a:lnTo>
                      <a:pt x="1072" y="588"/>
                    </a:lnTo>
                    <a:lnTo>
                      <a:pt x="1072" y="587"/>
                    </a:lnTo>
                    <a:lnTo>
                      <a:pt x="1072" y="585"/>
                    </a:lnTo>
                    <a:lnTo>
                      <a:pt x="1074" y="585"/>
                    </a:lnTo>
                    <a:lnTo>
                      <a:pt x="1075" y="585"/>
                    </a:lnTo>
                    <a:lnTo>
                      <a:pt x="1076" y="585"/>
                    </a:lnTo>
                    <a:lnTo>
                      <a:pt x="1077" y="586"/>
                    </a:lnTo>
                    <a:lnTo>
                      <a:pt x="1084" y="587"/>
                    </a:lnTo>
                    <a:lnTo>
                      <a:pt x="1091" y="589"/>
                    </a:lnTo>
                    <a:lnTo>
                      <a:pt x="1098" y="590"/>
                    </a:lnTo>
                    <a:lnTo>
                      <a:pt x="1105" y="590"/>
                    </a:lnTo>
                    <a:lnTo>
                      <a:pt x="1122" y="589"/>
                    </a:lnTo>
                    <a:lnTo>
                      <a:pt x="1137" y="583"/>
                    </a:lnTo>
                    <a:lnTo>
                      <a:pt x="1151" y="576"/>
                    </a:lnTo>
                    <a:lnTo>
                      <a:pt x="1163" y="566"/>
                    </a:lnTo>
                    <a:lnTo>
                      <a:pt x="1173" y="555"/>
                    </a:lnTo>
                    <a:lnTo>
                      <a:pt x="1181" y="541"/>
                    </a:lnTo>
                    <a:lnTo>
                      <a:pt x="1185" y="525"/>
                    </a:lnTo>
                    <a:lnTo>
                      <a:pt x="1186" y="508"/>
                    </a:lnTo>
                    <a:lnTo>
                      <a:pt x="1186" y="504"/>
                    </a:lnTo>
                    <a:lnTo>
                      <a:pt x="1186" y="499"/>
                    </a:lnTo>
                    <a:lnTo>
                      <a:pt x="1186" y="495"/>
                    </a:lnTo>
                    <a:lnTo>
                      <a:pt x="1185" y="490"/>
                    </a:lnTo>
                    <a:lnTo>
                      <a:pt x="1203" y="487"/>
                    </a:lnTo>
                    <a:lnTo>
                      <a:pt x="1219" y="480"/>
                    </a:lnTo>
                    <a:lnTo>
                      <a:pt x="1234" y="470"/>
                    </a:lnTo>
                    <a:lnTo>
                      <a:pt x="1246" y="458"/>
                    </a:lnTo>
                    <a:lnTo>
                      <a:pt x="1257" y="444"/>
                    </a:lnTo>
                    <a:lnTo>
                      <a:pt x="1265" y="428"/>
                    </a:lnTo>
                    <a:lnTo>
                      <a:pt x="1271" y="410"/>
                    </a:lnTo>
                    <a:lnTo>
                      <a:pt x="1272" y="392"/>
                    </a:lnTo>
                    <a:lnTo>
                      <a:pt x="1271" y="378"/>
                    </a:lnTo>
                    <a:lnTo>
                      <a:pt x="1268" y="366"/>
                    </a:lnTo>
                    <a:lnTo>
                      <a:pt x="1264" y="353"/>
                    </a:lnTo>
                    <a:lnTo>
                      <a:pt x="1258" y="342"/>
                    </a:lnTo>
                    <a:lnTo>
                      <a:pt x="1251" y="332"/>
                    </a:lnTo>
                    <a:lnTo>
                      <a:pt x="1243" y="322"/>
                    </a:lnTo>
                    <a:lnTo>
                      <a:pt x="1234" y="314"/>
                    </a:lnTo>
                    <a:lnTo>
                      <a:pt x="1223" y="307"/>
                    </a:lnTo>
                    <a:lnTo>
                      <a:pt x="1223" y="306"/>
                    </a:lnTo>
                    <a:lnTo>
                      <a:pt x="1223" y="304"/>
                    </a:lnTo>
                    <a:lnTo>
                      <a:pt x="1223" y="304"/>
                    </a:lnTo>
                    <a:lnTo>
                      <a:pt x="1223" y="303"/>
                    </a:lnTo>
                    <a:lnTo>
                      <a:pt x="1222" y="289"/>
                    </a:lnTo>
                    <a:lnTo>
                      <a:pt x="1218" y="277"/>
                    </a:lnTo>
                    <a:lnTo>
                      <a:pt x="1212" y="265"/>
                    </a:lnTo>
                    <a:lnTo>
                      <a:pt x="1203" y="255"/>
                    </a:lnTo>
                    <a:lnTo>
                      <a:pt x="1192" y="246"/>
                    </a:lnTo>
                    <a:lnTo>
                      <a:pt x="1181" y="240"/>
                    </a:lnTo>
                    <a:lnTo>
                      <a:pt x="1168" y="235"/>
                    </a:lnTo>
                    <a:lnTo>
                      <a:pt x="1154" y="234"/>
                    </a:lnTo>
                    <a:lnTo>
                      <a:pt x="1142" y="235"/>
                    </a:lnTo>
                    <a:lnTo>
                      <a:pt x="1130" y="239"/>
                    </a:lnTo>
                    <a:lnTo>
                      <a:pt x="1118" y="243"/>
                    </a:lnTo>
                    <a:lnTo>
                      <a:pt x="1109" y="250"/>
                    </a:lnTo>
                    <a:lnTo>
                      <a:pt x="1101" y="258"/>
                    </a:lnTo>
                    <a:lnTo>
                      <a:pt x="1094" y="269"/>
                    </a:lnTo>
                    <a:lnTo>
                      <a:pt x="1090" y="280"/>
                    </a:lnTo>
                    <a:lnTo>
                      <a:pt x="1086" y="292"/>
                    </a:lnTo>
                    <a:lnTo>
                      <a:pt x="1083" y="289"/>
                    </a:lnTo>
                    <a:lnTo>
                      <a:pt x="1078" y="288"/>
                    </a:lnTo>
                    <a:lnTo>
                      <a:pt x="1074" y="286"/>
                    </a:lnTo>
                    <a:lnTo>
                      <a:pt x="1069" y="285"/>
                    </a:lnTo>
                    <a:lnTo>
                      <a:pt x="1064" y="284"/>
                    </a:lnTo>
                    <a:lnTo>
                      <a:pt x="1060" y="284"/>
                    </a:lnTo>
                    <a:lnTo>
                      <a:pt x="1055" y="283"/>
                    </a:lnTo>
                    <a:lnTo>
                      <a:pt x="1050" y="283"/>
                    </a:lnTo>
                    <a:lnTo>
                      <a:pt x="1034" y="284"/>
                    </a:lnTo>
                    <a:lnTo>
                      <a:pt x="1019" y="288"/>
                    </a:lnTo>
                    <a:lnTo>
                      <a:pt x="1007" y="296"/>
                    </a:lnTo>
                    <a:lnTo>
                      <a:pt x="995" y="306"/>
                    </a:lnTo>
                    <a:lnTo>
                      <a:pt x="985" y="317"/>
                    </a:lnTo>
                    <a:lnTo>
                      <a:pt x="978" y="331"/>
                    </a:lnTo>
                    <a:lnTo>
                      <a:pt x="973" y="346"/>
                    </a:lnTo>
                    <a:lnTo>
                      <a:pt x="972" y="362"/>
                    </a:lnTo>
                    <a:lnTo>
                      <a:pt x="972" y="371"/>
                    </a:lnTo>
                    <a:lnTo>
                      <a:pt x="974" y="379"/>
                    </a:lnTo>
                    <a:lnTo>
                      <a:pt x="976" y="387"/>
                    </a:lnTo>
                    <a:lnTo>
                      <a:pt x="979" y="396"/>
                    </a:lnTo>
                    <a:lnTo>
                      <a:pt x="974" y="393"/>
                    </a:lnTo>
                    <a:lnTo>
                      <a:pt x="970" y="391"/>
                    </a:lnTo>
                    <a:lnTo>
                      <a:pt x="965" y="389"/>
                    </a:lnTo>
                    <a:lnTo>
                      <a:pt x="961" y="387"/>
                    </a:lnTo>
                    <a:lnTo>
                      <a:pt x="956" y="386"/>
                    </a:lnTo>
                    <a:lnTo>
                      <a:pt x="950" y="385"/>
                    </a:lnTo>
                    <a:lnTo>
                      <a:pt x="946" y="384"/>
                    </a:lnTo>
                    <a:lnTo>
                      <a:pt x="940" y="384"/>
                    </a:lnTo>
                    <a:lnTo>
                      <a:pt x="925" y="385"/>
                    </a:lnTo>
                    <a:lnTo>
                      <a:pt x="911" y="390"/>
                    </a:lnTo>
                    <a:lnTo>
                      <a:pt x="898" y="397"/>
                    </a:lnTo>
                    <a:lnTo>
                      <a:pt x="887" y="406"/>
                    </a:lnTo>
                    <a:lnTo>
                      <a:pt x="878" y="417"/>
                    </a:lnTo>
                    <a:lnTo>
                      <a:pt x="871" y="430"/>
                    </a:lnTo>
                    <a:lnTo>
                      <a:pt x="866" y="444"/>
                    </a:lnTo>
                    <a:lnTo>
                      <a:pt x="865" y="459"/>
                    </a:lnTo>
                    <a:lnTo>
                      <a:pt x="867" y="477"/>
                    </a:lnTo>
                    <a:lnTo>
                      <a:pt x="874" y="495"/>
                    </a:lnTo>
                    <a:lnTo>
                      <a:pt x="885" y="510"/>
                    </a:lnTo>
                    <a:lnTo>
                      <a:pt x="898" y="521"/>
                    </a:lnTo>
                    <a:lnTo>
                      <a:pt x="886" y="536"/>
                    </a:lnTo>
                    <a:lnTo>
                      <a:pt x="878" y="553"/>
                    </a:lnTo>
                    <a:lnTo>
                      <a:pt x="872" y="572"/>
                    </a:lnTo>
                    <a:lnTo>
                      <a:pt x="870" y="593"/>
                    </a:lnTo>
                    <a:lnTo>
                      <a:pt x="871" y="604"/>
                    </a:lnTo>
                    <a:lnTo>
                      <a:pt x="872" y="614"/>
                    </a:lnTo>
                    <a:lnTo>
                      <a:pt x="874" y="625"/>
                    </a:lnTo>
                    <a:lnTo>
                      <a:pt x="879" y="635"/>
                    </a:lnTo>
                    <a:lnTo>
                      <a:pt x="883" y="644"/>
                    </a:lnTo>
                    <a:lnTo>
                      <a:pt x="889" y="654"/>
                    </a:lnTo>
                    <a:lnTo>
                      <a:pt x="896" y="662"/>
                    </a:lnTo>
                    <a:lnTo>
                      <a:pt x="904" y="669"/>
                    </a:lnTo>
                    <a:lnTo>
                      <a:pt x="880" y="695"/>
                    </a:lnTo>
                    <a:lnTo>
                      <a:pt x="858" y="722"/>
                    </a:lnTo>
                    <a:lnTo>
                      <a:pt x="837" y="750"/>
                    </a:lnTo>
                    <a:lnTo>
                      <a:pt x="818" y="779"/>
                    </a:lnTo>
                    <a:lnTo>
                      <a:pt x="800" y="809"/>
                    </a:lnTo>
                    <a:lnTo>
                      <a:pt x="785" y="839"/>
                    </a:lnTo>
                    <a:lnTo>
                      <a:pt x="773" y="870"/>
                    </a:lnTo>
                    <a:lnTo>
                      <a:pt x="761" y="903"/>
                    </a:lnTo>
                    <a:lnTo>
                      <a:pt x="753" y="874"/>
                    </a:lnTo>
                    <a:lnTo>
                      <a:pt x="746" y="845"/>
                    </a:lnTo>
                    <a:lnTo>
                      <a:pt x="737" y="816"/>
                    </a:lnTo>
                    <a:lnTo>
                      <a:pt x="729" y="788"/>
                    </a:lnTo>
                    <a:lnTo>
                      <a:pt x="720" y="760"/>
                    </a:lnTo>
                    <a:lnTo>
                      <a:pt x="711" y="732"/>
                    </a:lnTo>
                    <a:lnTo>
                      <a:pt x="701" y="704"/>
                    </a:lnTo>
                    <a:lnTo>
                      <a:pt x="691" y="677"/>
                    </a:lnTo>
                    <a:lnTo>
                      <a:pt x="689" y="629"/>
                    </a:lnTo>
                    <a:lnTo>
                      <a:pt x="699" y="606"/>
                    </a:lnTo>
                    <a:lnTo>
                      <a:pt x="707" y="583"/>
                    </a:lnTo>
                    <a:lnTo>
                      <a:pt x="713" y="559"/>
                    </a:lnTo>
                    <a:lnTo>
                      <a:pt x="720" y="535"/>
                    </a:lnTo>
                    <a:lnTo>
                      <a:pt x="724" y="510"/>
                    </a:lnTo>
                    <a:lnTo>
                      <a:pt x="730" y="485"/>
                    </a:lnTo>
                    <a:lnTo>
                      <a:pt x="737" y="461"/>
                    </a:lnTo>
                    <a:lnTo>
                      <a:pt x="744" y="437"/>
                    </a:lnTo>
                    <a:lnTo>
                      <a:pt x="750" y="389"/>
                    </a:lnTo>
                    <a:lnTo>
                      <a:pt x="751" y="340"/>
                    </a:lnTo>
                    <a:lnTo>
                      <a:pt x="746" y="294"/>
                    </a:lnTo>
                    <a:lnTo>
                      <a:pt x="737" y="248"/>
                    </a:lnTo>
                    <a:lnTo>
                      <a:pt x="723" y="204"/>
                    </a:lnTo>
                    <a:lnTo>
                      <a:pt x="707" y="162"/>
                    </a:lnTo>
                    <a:lnTo>
                      <a:pt x="686" y="120"/>
                    </a:lnTo>
                    <a:lnTo>
                      <a:pt x="662" y="81"/>
                    </a:lnTo>
                    <a:lnTo>
                      <a:pt x="652" y="68"/>
                    </a:lnTo>
                    <a:lnTo>
                      <a:pt x="641" y="54"/>
                    </a:lnTo>
                    <a:lnTo>
                      <a:pt x="630" y="39"/>
                    </a:lnTo>
                    <a:lnTo>
                      <a:pt x="618" y="26"/>
                    </a:lnTo>
                    <a:lnTo>
                      <a:pt x="606" y="14"/>
                    </a:lnTo>
                    <a:lnTo>
                      <a:pt x="591" y="5"/>
                    </a:lnTo>
                    <a:lnTo>
                      <a:pt x="575" y="0"/>
                    </a:lnTo>
                    <a:lnTo>
                      <a:pt x="556" y="0"/>
                    </a:lnTo>
                    <a:lnTo>
                      <a:pt x="538" y="7"/>
                    </a:lnTo>
                    <a:lnTo>
                      <a:pt x="522" y="16"/>
                    </a:lnTo>
                    <a:lnTo>
                      <a:pt x="505" y="29"/>
                    </a:lnTo>
                    <a:lnTo>
                      <a:pt x="492" y="43"/>
                    </a:lnTo>
                    <a:lnTo>
                      <a:pt x="479" y="58"/>
                    </a:lnTo>
                    <a:lnTo>
                      <a:pt x="469" y="75"/>
                    </a:lnTo>
                    <a:lnTo>
                      <a:pt x="461" y="92"/>
                    </a:lnTo>
                    <a:lnTo>
                      <a:pt x="455" y="110"/>
                    </a:lnTo>
                    <a:lnTo>
                      <a:pt x="444" y="144"/>
                    </a:lnTo>
                    <a:lnTo>
                      <a:pt x="436" y="179"/>
                    </a:lnTo>
                    <a:lnTo>
                      <a:pt x="432" y="213"/>
                    </a:lnTo>
                    <a:lnTo>
                      <a:pt x="431" y="248"/>
                    </a:lnTo>
                    <a:lnTo>
                      <a:pt x="432" y="283"/>
                    </a:lnTo>
                    <a:lnTo>
                      <a:pt x="436" y="317"/>
                    </a:lnTo>
                    <a:lnTo>
                      <a:pt x="442" y="351"/>
                    </a:lnTo>
                    <a:lnTo>
                      <a:pt x="451" y="383"/>
                    </a:lnTo>
                    <a:lnTo>
                      <a:pt x="462" y="416"/>
                    </a:lnTo>
                    <a:lnTo>
                      <a:pt x="474" y="447"/>
                    </a:lnTo>
                    <a:lnTo>
                      <a:pt x="489" y="478"/>
                    </a:lnTo>
                    <a:lnTo>
                      <a:pt x="505" y="510"/>
                    </a:lnTo>
                    <a:lnTo>
                      <a:pt x="524" y="538"/>
                    </a:lnTo>
                    <a:lnTo>
                      <a:pt x="543" y="567"/>
                    </a:lnTo>
                    <a:lnTo>
                      <a:pt x="564" y="595"/>
                    </a:lnTo>
                    <a:lnTo>
                      <a:pt x="586" y="621"/>
                    </a:lnTo>
                    <a:lnTo>
                      <a:pt x="594" y="631"/>
                    </a:lnTo>
                    <a:lnTo>
                      <a:pt x="602" y="641"/>
                    </a:lnTo>
                    <a:lnTo>
                      <a:pt x="610" y="650"/>
                    </a:lnTo>
                    <a:lnTo>
                      <a:pt x="618" y="659"/>
                    </a:lnTo>
                    <a:lnTo>
                      <a:pt x="626" y="669"/>
                    </a:lnTo>
                    <a:lnTo>
                      <a:pt x="634" y="678"/>
                    </a:lnTo>
                    <a:lnTo>
                      <a:pt x="641" y="688"/>
                    </a:lnTo>
                    <a:lnTo>
                      <a:pt x="648" y="697"/>
                    </a:lnTo>
                    <a:lnTo>
                      <a:pt x="664" y="757"/>
                    </a:lnTo>
                    <a:lnTo>
                      <a:pt x="678" y="818"/>
                    </a:lnTo>
                    <a:lnTo>
                      <a:pt x="690" y="882"/>
                    </a:lnTo>
                    <a:lnTo>
                      <a:pt x="700" y="944"/>
                    </a:lnTo>
                    <a:lnTo>
                      <a:pt x="706" y="1009"/>
                    </a:lnTo>
                    <a:lnTo>
                      <a:pt x="709" y="1074"/>
                    </a:lnTo>
                    <a:lnTo>
                      <a:pt x="709" y="1139"/>
                    </a:lnTo>
                    <a:lnTo>
                      <a:pt x="706" y="1206"/>
                    </a:lnTo>
                    <a:lnTo>
                      <a:pt x="701" y="1255"/>
                    </a:lnTo>
                    <a:lnTo>
                      <a:pt x="692" y="1304"/>
                    </a:lnTo>
                    <a:lnTo>
                      <a:pt x="678" y="1350"/>
                    </a:lnTo>
                    <a:lnTo>
                      <a:pt x="662" y="1395"/>
                    </a:lnTo>
                    <a:lnTo>
                      <a:pt x="643" y="1438"/>
                    </a:lnTo>
                    <a:lnTo>
                      <a:pt x="621" y="1481"/>
                    </a:lnTo>
                    <a:lnTo>
                      <a:pt x="596" y="1523"/>
                    </a:lnTo>
                    <a:lnTo>
                      <a:pt x="570" y="1564"/>
                    </a:lnTo>
                    <a:lnTo>
                      <a:pt x="563" y="1576"/>
                    </a:lnTo>
                    <a:lnTo>
                      <a:pt x="558" y="1588"/>
                    </a:lnTo>
                    <a:lnTo>
                      <a:pt x="552" y="1600"/>
                    </a:lnTo>
                    <a:lnTo>
                      <a:pt x="542" y="1610"/>
                    </a:lnTo>
                    <a:lnTo>
                      <a:pt x="552" y="1558"/>
                    </a:lnTo>
                    <a:lnTo>
                      <a:pt x="560" y="1503"/>
                    </a:lnTo>
                    <a:lnTo>
                      <a:pt x="567" y="1447"/>
                    </a:lnTo>
                    <a:lnTo>
                      <a:pt x="571" y="1389"/>
                    </a:lnTo>
                    <a:lnTo>
                      <a:pt x="570" y="1332"/>
                    </a:lnTo>
                    <a:lnTo>
                      <a:pt x="564" y="1277"/>
                    </a:lnTo>
                    <a:lnTo>
                      <a:pt x="553" y="1223"/>
                    </a:lnTo>
                    <a:lnTo>
                      <a:pt x="532" y="1173"/>
                    </a:lnTo>
                    <a:lnTo>
                      <a:pt x="542" y="1162"/>
                    </a:lnTo>
                    <a:lnTo>
                      <a:pt x="550" y="1149"/>
                    </a:lnTo>
                    <a:lnTo>
                      <a:pt x="556" y="1134"/>
                    </a:lnTo>
                    <a:lnTo>
                      <a:pt x="557" y="1118"/>
                    </a:lnTo>
                    <a:lnTo>
                      <a:pt x="557" y="1112"/>
                    </a:lnTo>
                    <a:lnTo>
                      <a:pt x="556" y="1107"/>
                    </a:lnTo>
                    <a:lnTo>
                      <a:pt x="555" y="1101"/>
                    </a:lnTo>
                    <a:lnTo>
                      <a:pt x="554" y="1095"/>
                    </a:lnTo>
                    <a:lnTo>
                      <a:pt x="564" y="1090"/>
                    </a:lnTo>
                    <a:lnTo>
                      <a:pt x="573" y="1085"/>
                    </a:lnTo>
                    <a:lnTo>
                      <a:pt x="583" y="1077"/>
                    </a:lnTo>
                    <a:lnTo>
                      <a:pt x="590" y="1067"/>
                    </a:lnTo>
                    <a:lnTo>
                      <a:pt x="595" y="1058"/>
                    </a:lnTo>
                    <a:lnTo>
                      <a:pt x="600" y="1048"/>
                    </a:lnTo>
                    <a:lnTo>
                      <a:pt x="602" y="1036"/>
                    </a:lnTo>
                    <a:lnTo>
                      <a:pt x="603" y="1024"/>
                    </a:lnTo>
                    <a:lnTo>
                      <a:pt x="602" y="1009"/>
                    </a:lnTo>
                    <a:lnTo>
                      <a:pt x="598" y="995"/>
                    </a:lnTo>
                    <a:lnTo>
                      <a:pt x="591" y="982"/>
                    </a:lnTo>
                    <a:lnTo>
                      <a:pt x="581" y="971"/>
                    </a:lnTo>
                    <a:lnTo>
                      <a:pt x="570" y="961"/>
                    </a:lnTo>
                    <a:lnTo>
                      <a:pt x="557" y="954"/>
                    </a:lnTo>
                    <a:lnTo>
                      <a:pt x="543" y="950"/>
                    </a:lnTo>
                    <a:lnTo>
                      <a:pt x="528" y="949"/>
                    </a:lnTo>
                    <a:lnTo>
                      <a:pt x="527" y="949"/>
                    </a:lnTo>
                    <a:lnTo>
                      <a:pt x="526" y="949"/>
                    </a:lnTo>
                    <a:lnTo>
                      <a:pt x="525" y="949"/>
                    </a:lnTo>
                    <a:lnTo>
                      <a:pt x="524" y="949"/>
                    </a:lnTo>
                    <a:lnTo>
                      <a:pt x="524" y="948"/>
                    </a:lnTo>
                    <a:lnTo>
                      <a:pt x="525" y="946"/>
                    </a:lnTo>
                    <a:lnTo>
                      <a:pt x="525" y="945"/>
                    </a:lnTo>
                    <a:lnTo>
                      <a:pt x="525" y="944"/>
                    </a:lnTo>
                    <a:lnTo>
                      <a:pt x="524" y="931"/>
                    </a:lnTo>
                    <a:lnTo>
                      <a:pt x="520" y="920"/>
                    </a:lnTo>
                    <a:lnTo>
                      <a:pt x="515" y="909"/>
                    </a:lnTo>
                    <a:lnTo>
                      <a:pt x="507" y="901"/>
                    </a:lnTo>
                    <a:lnTo>
                      <a:pt x="499" y="893"/>
                    </a:lnTo>
                    <a:lnTo>
                      <a:pt x="488" y="888"/>
                    </a:lnTo>
                    <a:lnTo>
                      <a:pt x="477" y="884"/>
                    </a:lnTo>
                    <a:lnTo>
                      <a:pt x="464" y="883"/>
                    </a:lnTo>
                    <a:lnTo>
                      <a:pt x="459" y="883"/>
                    </a:lnTo>
                    <a:lnTo>
                      <a:pt x="456" y="884"/>
                    </a:lnTo>
                    <a:lnTo>
                      <a:pt x="451" y="885"/>
                    </a:lnTo>
                    <a:lnTo>
                      <a:pt x="447" y="886"/>
                    </a:lnTo>
                    <a:lnTo>
                      <a:pt x="442" y="878"/>
                    </a:lnTo>
                    <a:lnTo>
                      <a:pt x="436" y="871"/>
                    </a:lnTo>
                    <a:lnTo>
                      <a:pt x="429" y="866"/>
                    </a:lnTo>
                    <a:lnTo>
                      <a:pt x="422" y="860"/>
                    </a:lnTo>
                    <a:lnTo>
                      <a:pt x="414" y="855"/>
                    </a:lnTo>
                    <a:lnTo>
                      <a:pt x="405" y="852"/>
                    </a:lnTo>
                    <a:lnTo>
                      <a:pt x="396" y="851"/>
                    </a:lnTo>
                    <a:lnTo>
                      <a:pt x="387" y="850"/>
                    </a:lnTo>
                    <a:lnTo>
                      <a:pt x="373" y="851"/>
                    </a:lnTo>
                    <a:lnTo>
                      <a:pt x="360" y="855"/>
                    </a:lnTo>
                    <a:lnTo>
                      <a:pt x="349" y="861"/>
                    </a:lnTo>
                    <a:lnTo>
                      <a:pt x="338" y="869"/>
                    </a:lnTo>
                    <a:lnTo>
                      <a:pt x="330" y="880"/>
                    </a:lnTo>
                    <a:lnTo>
                      <a:pt x="325" y="891"/>
                    </a:lnTo>
                    <a:lnTo>
                      <a:pt x="320" y="904"/>
                    </a:lnTo>
                    <a:lnTo>
                      <a:pt x="319" y="918"/>
                    </a:lnTo>
                    <a:lnTo>
                      <a:pt x="320" y="926"/>
                    </a:lnTo>
                    <a:lnTo>
                      <a:pt x="321" y="933"/>
                    </a:lnTo>
                    <a:lnTo>
                      <a:pt x="323" y="941"/>
                    </a:lnTo>
                    <a:lnTo>
                      <a:pt x="327" y="948"/>
                    </a:lnTo>
                    <a:lnTo>
                      <a:pt x="320" y="952"/>
                    </a:lnTo>
                    <a:lnTo>
                      <a:pt x="313" y="957"/>
                    </a:lnTo>
                    <a:lnTo>
                      <a:pt x="307" y="964"/>
                    </a:lnTo>
                    <a:lnTo>
                      <a:pt x="301" y="969"/>
                    </a:lnTo>
                    <a:lnTo>
                      <a:pt x="298" y="977"/>
                    </a:lnTo>
                    <a:lnTo>
                      <a:pt x="295" y="986"/>
                    </a:lnTo>
                    <a:lnTo>
                      <a:pt x="293" y="994"/>
                    </a:lnTo>
                    <a:lnTo>
                      <a:pt x="292" y="1003"/>
                    </a:lnTo>
                    <a:lnTo>
                      <a:pt x="293" y="1014"/>
                    </a:lnTo>
                    <a:lnTo>
                      <a:pt x="297" y="1025"/>
                    </a:lnTo>
                    <a:lnTo>
                      <a:pt x="301" y="1035"/>
                    </a:lnTo>
                    <a:lnTo>
                      <a:pt x="308" y="1043"/>
                    </a:lnTo>
                    <a:lnTo>
                      <a:pt x="316" y="1051"/>
                    </a:lnTo>
                    <a:lnTo>
                      <a:pt x="327" y="1057"/>
                    </a:lnTo>
                    <a:lnTo>
                      <a:pt x="337" y="1060"/>
                    </a:lnTo>
                    <a:lnTo>
                      <a:pt x="349" y="1063"/>
                    </a:lnTo>
                    <a:lnTo>
                      <a:pt x="345" y="1070"/>
                    </a:lnTo>
                    <a:lnTo>
                      <a:pt x="342" y="1078"/>
                    </a:lnTo>
                    <a:lnTo>
                      <a:pt x="341" y="1086"/>
                    </a:lnTo>
                    <a:lnTo>
                      <a:pt x="340" y="1094"/>
                    </a:lnTo>
                    <a:lnTo>
                      <a:pt x="341" y="1107"/>
                    </a:lnTo>
                    <a:lnTo>
                      <a:pt x="344" y="1118"/>
                    </a:lnTo>
                    <a:lnTo>
                      <a:pt x="350" y="1128"/>
                    </a:lnTo>
                    <a:lnTo>
                      <a:pt x="358" y="1138"/>
                    </a:lnTo>
                    <a:lnTo>
                      <a:pt x="367" y="1146"/>
                    </a:lnTo>
                    <a:lnTo>
                      <a:pt x="378" y="1152"/>
                    </a:lnTo>
                    <a:lnTo>
                      <a:pt x="389" y="1155"/>
                    </a:lnTo>
                    <a:lnTo>
                      <a:pt x="402" y="1156"/>
                    </a:lnTo>
                    <a:lnTo>
                      <a:pt x="406" y="1156"/>
                    </a:lnTo>
                    <a:lnTo>
                      <a:pt x="411" y="1155"/>
                    </a:lnTo>
                    <a:lnTo>
                      <a:pt x="416" y="1155"/>
                    </a:lnTo>
                    <a:lnTo>
                      <a:pt x="420" y="1154"/>
                    </a:lnTo>
                    <a:lnTo>
                      <a:pt x="425" y="1161"/>
                    </a:lnTo>
                    <a:lnTo>
                      <a:pt x="429" y="1168"/>
                    </a:lnTo>
                    <a:lnTo>
                      <a:pt x="436" y="1173"/>
                    </a:lnTo>
                    <a:lnTo>
                      <a:pt x="442" y="1179"/>
                    </a:lnTo>
                    <a:lnTo>
                      <a:pt x="450" y="1184"/>
                    </a:lnTo>
                    <a:lnTo>
                      <a:pt x="457" y="1187"/>
                    </a:lnTo>
                    <a:lnTo>
                      <a:pt x="466" y="1190"/>
                    </a:lnTo>
                    <a:lnTo>
                      <a:pt x="474" y="1192"/>
                    </a:lnTo>
                    <a:lnTo>
                      <a:pt x="484" y="1220"/>
                    </a:lnTo>
                    <a:lnTo>
                      <a:pt x="492" y="1248"/>
                    </a:lnTo>
                    <a:lnTo>
                      <a:pt x="499" y="1276"/>
                    </a:lnTo>
                    <a:lnTo>
                      <a:pt x="505" y="1305"/>
                    </a:lnTo>
                    <a:lnTo>
                      <a:pt x="510" y="1355"/>
                    </a:lnTo>
                    <a:lnTo>
                      <a:pt x="511" y="1406"/>
                    </a:lnTo>
                    <a:lnTo>
                      <a:pt x="508" y="1456"/>
                    </a:lnTo>
                    <a:lnTo>
                      <a:pt x="502" y="1505"/>
                    </a:lnTo>
                    <a:lnTo>
                      <a:pt x="493" y="1555"/>
                    </a:lnTo>
                    <a:lnTo>
                      <a:pt x="481" y="1602"/>
                    </a:lnTo>
                    <a:lnTo>
                      <a:pt x="469" y="1649"/>
                    </a:lnTo>
                    <a:lnTo>
                      <a:pt x="455" y="1695"/>
                    </a:lnTo>
                    <a:lnTo>
                      <a:pt x="450" y="1685"/>
                    </a:lnTo>
                    <a:lnTo>
                      <a:pt x="446" y="1675"/>
                    </a:lnTo>
                    <a:lnTo>
                      <a:pt x="440" y="1663"/>
                    </a:lnTo>
                    <a:lnTo>
                      <a:pt x="435" y="1653"/>
                    </a:lnTo>
                    <a:lnTo>
                      <a:pt x="431" y="1641"/>
                    </a:lnTo>
                    <a:lnTo>
                      <a:pt x="425" y="1631"/>
                    </a:lnTo>
                    <a:lnTo>
                      <a:pt x="420" y="1619"/>
                    </a:lnTo>
                    <a:lnTo>
                      <a:pt x="416" y="1609"/>
                    </a:lnTo>
                    <a:lnTo>
                      <a:pt x="410" y="1600"/>
                    </a:lnTo>
                    <a:lnTo>
                      <a:pt x="403" y="1591"/>
                    </a:lnTo>
                    <a:lnTo>
                      <a:pt x="397" y="1581"/>
                    </a:lnTo>
                    <a:lnTo>
                      <a:pt x="397" y="1570"/>
                    </a:lnTo>
                    <a:lnTo>
                      <a:pt x="406" y="1527"/>
                    </a:lnTo>
                    <a:lnTo>
                      <a:pt x="411" y="1485"/>
                    </a:lnTo>
                    <a:lnTo>
                      <a:pt x="412" y="1441"/>
                    </a:lnTo>
                    <a:lnTo>
                      <a:pt x="409" y="1397"/>
                    </a:lnTo>
                    <a:lnTo>
                      <a:pt x="402" y="1354"/>
                    </a:lnTo>
                    <a:lnTo>
                      <a:pt x="391" y="1313"/>
                    </a:lnTo>
                    <a:lnTo>
                      <a:pt x="378" y="1273"/>
                    </a:lnTo>
                    <a:lnTo>
                      <a:pt x="361" y="1236"/>
                    </a:lnTo>
                    <a:lnTo>
                      <a:pt x="351" y="1216"/>
                    </a:lnTo>
                    <a:lnTo>
                      <a:pt x="338" y="1196"/>
                    </a:lnTo>
                    <a:lnTo>
                      <a:pt x="326" y="1178"/>
                    </a:lnTo>
                    <a:lnTo>
                      <a:pt x="312" y="1161"/>
                    </a:lnTo>
                    <a:lnTo>
                      <a:pt x="296" y="1145"/>
                    </a:lnTo>
                    <a:lnTo>
                      <a:pt x="280" y="1130"/>
                    </a:lnTo>
                    <a:lnTo>
                      <a:pt x="262" y="1115"/>
                    </a:lnTo>
                    <a:lnTo>
                      <a:pt x="244" y="1102"/>
                    </a:lnTo>
                    <a:lnTo>
                      <a:pt x="225" y="1089"/>
                    </a:lnTo>
                    <a:lnTo>
                      <a:pt x="206" y="1079"/>
                    </a:lnTo>
                    <a:lnTo>
                      <a:pt x="185" y="1070"/>
                    </a:lnTo>
                    <a:lnTo>
                      <a:pt x="164" y="1062"/>
                    </a:lnTo>
                    <a:lnTo>
                      <a:pt x="144" y="1055"/>
                    </a:lnTo>
                    <a:lnTo>
                      <a:pt x="122" y="1049"/>
                    </a:lnTo>
                    <a:lnTo>
                      <a:pt x="100" y="1045"/>
                    </a:lnTo>
                    <a:lnTo>
                      <a:pt x="78" y="1043"/>
                    </a:lnTo>
                    <a:lnTo>
                      <a:pt x="70" y="1043"/>
                    </a:lnTo>
                    <a:lnTo>
                      <a:pt x="61" y="1043"/>
                    </a:lnTo>
                    <a:lnTo>
                      <a:pt x="53" y="1044"/>
                    </a:lnTo>
                    <a:lnTo>
                      <a:pt x="46" y="1047"/>
                    </a:lnTo>
                    <a:lnTo>
                      <a:pt x="38" y="1050"/>
                    </a:lnTo>
                    <a:lnTo>
                      <a:pt x="32" y="1055"/>
                    </a:lnTo>
                    <a:lnTo>
                      <a:pt x="25" y="1060"/>
                    </a:lnTo>
                    <a:lnTo>
                      <a:pt x="20" y="1067"/>
                    </a:lnTo>
                    <a:lnTo>
                      <a:pt x="8" y="1105"/>
                    </a:lnTo>
                    <a:lnTo>
                      <a:pt x="2" y="1146"/>
                    </a:lnTo>
                    <a:lnTo>
                      <a:pt x="0" y="1187"/>
                    </a:lnTo>
                    <a:lnTo>
                      <a:pt x="3" y="1229"/>
                    </a:lnTo>
                    <a:lnTo>
                      <a:pt x="9" y="1271"/>
                    </a:lnTo>
                    <a:lnTo>
                      <a:pt x="18" y="1312"/>
                    </a:lnTo>
                    <a:lnTo>
                      <a:pt x="31" y="1351"/>
                    </a:lnTo>
                    <a:lnTo>
                      <a:pt x="45" y="1388"/>
                    </a:lnTo>
                    <a:lnTo>
                      <a:pt x="54" y="1409"/>
                    </a:lnTo>
                    <a:lnTo>
                      <a:pt x="64" y="1428"/>
                    </a:lnTo>
                    <a:lnTo>
                      <a:pt x="76" y="1447"/>
                    </a:lnTo>
                    <a:lnTo>
                      <a:pt x="89" y="1464"/>
                    </a:lnTo>
                    <a:lnTo>
                      <a:pt x="104" y="1480"/>
                    </a:lnTo>
                    <a:lnTo>
                      <a:pt x="121" y="1495"/>
                    </a:lnTo>
                    <a:lnTo>
                      <a:pt x="137" y="1509"/>
                    </a:lnTo>
                    <a:lnTo>
                      <a:pt x="155" y="1523"/>
                    </a:lnTo>
                    <a:lnTo>
                      <a:pt x="174" y="1534"/>
                    </a:lnTo>
                    <a:lnTo>
                      <a:pt x="193" y="1546"/>
                    </a:lnTo>
                    <a:lnTo>
                      <a:pt x="213" y="1556"/>
                    </a:lnTo>
                    <a:lnTo>
                      <a:pt x="232" y="1565"/>
                    </a:lnTo>
                    <a:lnTo>
                      <a:pt x="253" y="1573"/>
                    </a:lnTo>
                    <a:lnTo>
                      <a:pt x="273" y="1581"/>
                    </a:lnTo>
                    <a:lnTo>
                      <a:pt x="293" y="1588"/>
                    </a:lnTo>
                    <a:lnTo>
                      <a:pt x="313" y="1595"/>
                    </a:lnTo>
                    <a:lnTo>
                      <a:pt x="337" y="1618"/>
                    </a:lnTo>
                    <a:lnTo>
                      <a:pt x="357" y="1642"/>
                    </a:lnTo>
                    <a:lnTo>
                      <a:pt x="373" y="1669"/>
                    </a:lnTo>
                    <a:lnTo>
                      <a:pt x="384" y="1698"/>
                    </a:lnTo>
                    <a:lnTo>
                      <a:pt x="394" y="1729"/>
                    </a:lnTo>
                    <a:lnTo>
                      <a:pt x="399" y="1760"/>
                    </a:lnTo>
                    <a:lnTo>
                      <a:pt x="402" y="1792"/>
                    </a:lnTo>
                    <a:lnTo>
                      <a:pt x="403" y="1825"/>
                    </a:lnTo>
                    <a:lnTo>
                      <a:pt x="386" y="1842"/>
                    </a:lnTo>
                    <a:lnTo>
                      <a:pt x="366" y="1856"/>
                    </a:lnTo>
                    <a:lnTo>
                      <a:pt x="345" y="1867"/>
                    </a:lnTo>
                    <a:lnTo>
                      <a:pt x="325" y="1878"/>
                    </a:lnTo>
                    <a:lnTo>
                      <a:pt x="303" y="1887"/>
                    </a:lnTo>
                    <a:lnTo>
                      <a:pt x="281" y="1896"/>
                    </a:lnTo>
                    <a:lnTo>
                      <a:pt x="260" y="1908"/>
                    </a:lnTo>
                    <a:lnTo>
                      <a:pt x="240" y="1921"/>
                    </a:lnTo>
                    <a:lnTo>
                      <a:pt x="229" y="1935"/>
                    </a:lnTo>
                    <a:lnTo>
                      <a:pt x="220" y="1950"/>
                    </a:lnTo>
                    <a:lnTo>
                      <a:pt x="215" y="1966"/>
                    </a:lnTo>
                    <a:lnTo>
                      <a:pt x="217" y="1985"/>
                    </a:lnTo>
                    <a:lnTo>
                      <a:pt x="223" y="1993"/>
                    </a:lnTo>
                    <a:lnTo>
                      <a:pt x="231" y="2000"/>
                    </a:lnTo>
                    <a:lnTo>
                      <a:pt x="239" y="2005"/>
                    </a:lnTo>
                    <a:lnTo>
                      <a:pt x="248" y="2009"/>
                    </a:lnTo>
                    <a:lnTo>
                      <a:pt x="259" y="2011"/>
                    </a:lnTo>
                    <a:lnTo>
                      <a:pt x="268" y="2014"/>
                    </a:lnTo>
                    <a:lnTo>
                      <a:pt x="280" y="2015"/>
                    </a:lnTo>
                    <a:lnTo>
                      <a:pt x="290" y="2016"/>
                    </a:lnTo>
                    <a:lnTo>
                      <a:pt x="313" y="2012"/>
                    </a:lnTo>
                    <a:lnTo>
                      <a:pt x="334" y="2003"/>
                    </a:lnTo>
                    <a:lnTo>
                      <a:pt x="351" y="1989"/>
                    </a:lnTo>
                    <a:lnTo>
                      <a:pt x="368" y="1972"/>
                    </a:lnTo>
                    <a:lnTo>
                      <a:pt x="384" y="1955"/>
                    </a:lnTo>
                    <a:lnTo>
                      <a:pt x="401" y="1937"/>
                    </a:lnTo>
                    <a:lnTo>
                      <a:pt x="419" y="1922"/>
                    </a:lnTo>
                    <a:lnTo>
                      <a:pt x="440" y="1912"/>
                    </a:lnTo>
                    <a:lnTo>
                      <a:pt x="458" y="1902"/>
                    </a:lnTo>
                    <a:lnTo>
                      <a:pt x="477" y="1894"/>
                    </a:lnTo>
                    <a:lnTo>
                      <a:pt x="496" y="1888"/>
                    </a:lnTo>
                    <a:lnTo>
                      <a:pt x="516" y="1882"/>
                    </a:lnTo>
                    <a:lnTo>
                      <a:pt x="537" y="1879"/>
                    </a:lnTo>
                    <a:lnTo>
                      <a:pt x="557" y="1876"/>
                    </a:lnTo>
                    <a:lnTo>
                      <a:pt x="578" y="1874"/>
                    </a:lnTo>
                    <a:lnTo>
                      <a:pt x="599" y="1872"/>
                    </a:lnTo>
                    <a:lnTo>
                      <a:pt x="621" y="1871"/>
                    </a:lnTo>
                    <a:lnTo>
                      <a:pt x="641" y="1869"/>
                    </a:lnTo>
                    <a:lnTo>
                      <a:pt x="663" y="1867"/>
                    </a:lnTo>
                    <a:lnTo>
                      <a:pt x="684" y="1865"/>
                    </a:lnTo>
                    <a:lnTo>
                      <a:pt x="705" y="1863"/>
                    </a:lnTo>
                    <a:lnTo>
                      <a:pt x="726" y="1858"/>
                    </a:lnTo>
                    <a:lnTo>
                      <a:pt x="745" y="1853"/>
                    </a:lnTo>
                    <a:lnTo>
                      <a:pt x="765" y="1846"/>
                    </a:lnTo>
                    <a:lnTo>
                      <a:pt x="781" y="1835"/>
                    </a:lnTo>
                    <a:lnTo>
                      <a:pt x="797" y="1830"/>
                    </a:lnTo>
                    <a:lnTo>
                      <a:pt x="813" y="1830"/>
                    </a:lnTo>
                    <a:lnTo>
                      <a:pt x="830" y="1834"/>
                    </a:lnTo>
                    <a:lnTo>
                      <a:pt x="847" y="1840"/>
                    </a:lnTo>
                    <a:lnTo>
                      <a:pt x="864" y="1845"/>
                    </a:lnTo>
                    <a:lnTo>
                      <a:pt x="881" y="1849"/>
                    </a:lnTo>
                    <a:lnTo>
                      <a:pt x="898" y="1850"/>
                    </a:lnTo>
                    <a:lnTo>
                      <a:pt x="921" y="1850"/>
                    </a:lnTo>
                    <a:lnTo>
                      <a:pt x="944" y="1848"/>
                    </a:lnTo>
                    <a:lnTo>
                      <a:pt x="968" y="1845"/>
                    </a:lnTo>
                    <a:lnTo>
                      <a:pt x="989" y="1843"/>
                    </a:lnTo>
                    <a:lnTo>
                      <a:pt x="1012" y="1838"/>
                    </a:lnTo>
                    <a:lnTo>
                      <a:pt x="1033" y="1834"/>
                    </a:lnTo>
                    <a:lnTo>
                      <a:pt x="1055" y="1828"/>
                    </a:lnTo>
                    <a:lnTo>
                      <a:pt x="1076" y="1821"/>
                    </a:lnTo>
                    <a:lnTo>
                      <a:pt x="1097" y="1813"/>
                    </a:lnTo>
                    <a:lnTo>
                      <a:pt x="1116" y="1805"/>
                    </a:lnTo>
                    <a:lnTo>
                      <a:pt x="1136" y="1795"/>
                    </a:lnTo>
                    <a:lnTo>
                      <a:pt x="1155" y="1784"/>
                    </a:lnTo>
                    <a:lnTo>
                      <a:pt x="1174" y="1773"/>
                    </a:lnTo>
                    <a:lnTo>
                      <a:pt x="1192" y="1760"/>
                    </a:lnTo>
                    <a:lnTo>
                      <a:pt x="1211" y="1747"/>
                    </a:lnTo>
                    <a:lnTo>
                      <a:pt x="1228" y="1732"/>
                    </a:lnTo>
                    <a:lnTo>
                      <a:pt x="1250" y="1707"/>
                    </a:lnTo>
                    <a:lnTo>
                      <a:pt x="1271" y="1682"/>
                    </a:lnTo>
                    <a:lnTo>
                      <a:pt x="1288" y="1655"/>
                    </a:lnTo>
                    <a:lnTo>
                      <a:pt x="1304" y="1627"/>
                    </a:lnTo>
                    <a:lnTo>
                      <a:pt x="1317" y="1599"/>
                    </a:lnTo>
                    <a:lnTo>
                      <a:pt x="1327" y="1570"/>
                    </a:lnTo>
                    <a:lnTo>
                      <a:pt x="1336" y="1539"/>
                    </a:lnTo>
                    <a:lnTo>
                      <a:pt x="1342" y="1508"/>
                    </a:lnTo>
                    <a:lnTo>
                      <a:pt x="1340" y="1489"/>
                    </a:lnTo>
                    <a:lnTo>
                      <a:pt x="1335" y="1472"/>
                    </a:lnTo>
                    <a:lnTo>
                      <a:pt x="1326" y="1458"/>
                    </a:lnTo>
                    <a:lnTo>
                      <a:pt x="1311" y="144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8926" name="Freeform 14"/>
            <p:cNvSpPr>
              <a:spLocks/>
            </p:cNvSpPr>
            <p:nvPr/>
          </p:nvSpPr>
          <p:spPr bwMode="auto">
            <a:xfrm>
              <a:off x="2736" y="1289"/>
              <a:ext cx="161" cy="89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1" y="60"/>
                </a:cxn>
                <a:cxn ang="0">
                  <a:pos x="48" y="137"/>
                </a:cxn>
                <a:cxn ang="0">
                  <a:pos x="84" y="209"/>
                </a:cxn>
                <a:cxn ang="0">
                  <a:pos x="72" y="273"/>
                </a:cxn>
                <a:cxn ang="0">
                  <a:pos x="58" y="360"/>
                </a:cxn>
                <a:cxn ang="0">
                  <a:pos x="50" y="405"/>
                </a:cxn>
                <a:cxn ang="0">
                  <a:pos x="67" y="463"/>
                </a:cxn>
                <a:cxn ang="0">
                  <a:pos x="50" y="533"/>
                </a:cxn>
                <a:cxn ang="0">
                  <a:pos x="60" y="578"/>
                </a:cxn>
                <a:cxn ang="0">
                  <a:pos x="7" y="684"/>
                </a:cxn>
                <a:cxn ang="0">
                  <a:pos x="41" y="741"/>
                </a:cxn>
                <a:cxn ang="0">
                  <a:pos x="70" y="823"/>
                </a:cxn>
                <a:cxn ang="0">
                  <a:pos x="82" y="833"/>
                </a:cxn>
                <a:cxn ang="0">
                  <a:pos x="137" y="871"/>
                </a:cxn>
                <a:cxn ang="0">
                  <a:pos x="161" y="890"/>
                </a:cxn>
              </a:cxnLst>
              <a:rect l="0" t="0" r="r" b="b"/>
              <a:pathLst>
                <a:path w="161" h="890">
                  <a:moveTo>
                    <a:pt x="70" y="0"/>
                  </a:moveTo>
                  <a:cubicBezTo>
                    <a:pt x="45" y="15"/>
                    <a:pt x="42" y="35"/>
                    <a:pt x="31" y="60"/>
                  </a:cubicBezTo>
                  <a:cubicBezTo>
                    <a:pt x="33" y="87"/>
                    <a:pt x="33" y="113"/>
                    <a:pt x="48" y="137"/>
                  </a:cubicBezTo>
                  <a:cubicBezTo>
                    <a:pt x="55" y="163"/>
                    <a:pt x="70" y="186"/>
                    <a:pt x="84" y="209"/>
                  </a:cubicBezTo>
                  <a:cubicBezTo>
                    <a:pt x="79" y="230"/>
                    <a:pt x="75" y="251"/>
                    <a:pt x="72" y="273"/>
                  </a:cubicBezTo>
                  <a:cubicBezTo>
                    <a:pt x="71" y="308"/>
                    <a:pt x="74" y="332"/>
                    <a:pt x="58" y="360"/>
                  </a:cubicBezTo>
                  <a:cubicBezTo>
                    <a:pt x="56" y="377"/>
                    <a:pt x="56" y="390"/>
                    <a:pt x="50" y="405"/>
                  </a:cubicBezTo>
                  <a:cubicBezTo>
                    <a:pt x="45" y="429"/>
                    <a:pt x="61" y="442"/>
                    <a:pt x="67" y="463"/>
                  </a:cubicBezTo>
                  <a:cubicBezTo>
                    <a:pt x="65" y="488"/>
                    <a:pt x="59" y="509"/>
                    <a:pt x="50" y="533"/>
                  </a:cubicBezTo>
                  <a:cubicBezTo>
                    <a:pt x="52" y="549"/>
                    <a:pt x="56" y="562"/>
                    <a:pt x="60" y="578"/>
                  </a:cubicBezTo>
                  <a:cubicBezTo>
                    <a:pt x="56" y="630"/>
                    <a:pt x="35" y="645"/>
                    <a:pt x="7" y="684"/>
                  </a:cubicBezTo>
                  <a:cubicBezTo>
                    <a:pt x="0" y="709"/>
                    <a:pt x="32" y="720"/>
                    <a:pt x="41" y="741"/>
                  </a:cubicBezTo>
                  <a:cubicBezTo>
                    <a:pt x="43" y="768"/>
                    <a:pt x="44" y="807"/>
                    <a:pt x="70" y="823"/>
                  </a:cubicBezTo>
                  <a:cubicBezTo>
                    <a:pt x="80" y="841"/>
                    <a:pt x="66" y="820"/>
                    <a:pt x="82" y="833"/>
                  </a:cubicBezTo>
                  <a:cubicBezTo>
                    <a:pt x="103" y="851"/>
                    <a:pt x="108" y="863"/>
                    <a:pt x="137" y="871"/>
                  </a:cubicBezTo>
                  <a:cubicBezTo>
                    <a:pt x="142" y="876"/>
                    <a:pt x="154" y="890"/>
                    <a:pt x="161" y="890"/>
                  </a:cubicBez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52463" y="762000"/>
            <a:ext cx="1751012" cy="3001963"/>
            <a:chOff x="2256" y="288"/>
            <a:chExt cx="1103" cy="1891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256" y="288"/>
              <a:ext cx="1103" cy="1865"/>
              <a:chOff x="96" y="288"/>
              <a:chExt cx="1103" cy="1865"/>
            </a:xfrm>
          </p:grpSpPr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96" y="1296"/>
                <a:ext cx="1053" cy="857"/>
                <a:chOff x="4512" y="1450"/>
                <a:chExt cx="1053" cy="857"/>
              </a:xfrm>
            </p:grpSpPr>
            <p:sp>
              <p:nvSpPr>
                <p:cNvPr id="38930" name="Freeform 18"/>
                <p:cNvSpPr>
                  <a:spLocks/>
                </p:cNvSpPr>
                <p:nvPr/>
              </p:nvSpPr>
              <p:spPr bwMode="auto">
                <a:xfrm>
                  <a:off x="5048" y="1450"/>
                  <a:ext cx="517" cy="5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5" y="22"/>
                    </a:cxn>
                    <a:cxn ang="0">
                      <a:pos x="78" y="33"/>
                    </a:cxn>
                    <a:cxn ang="0">
                      <a:pos x="100" y="100"/>
                    </a:cxn>
                    <a:cxn ang="0">
                      <a:pos x="111" y="133"/>
                    </a:cxn>
                    <a:cxn ang="0">
                      <a:pos x="156" y="144"/>
                    </a:cxn>
                    <a:cxn ang="0">
                      <a:pos x="289" y="144"/>
                    </a:cxn>
                    <a:cxn ang="0">
                      <a:pos x="345" y="222"/>
                    </a:cxn>
                    <a:cxn ang="0">
                      <a:pos x="378" y="300"/>
                    </a:cxn>
                    <a:cxn ang="0">
                      <a:pos x="489" y="344"/>
                    </a:cxn>
                    <a:cxn ang="0">
                      <a:pos x="556" y="411"/>
                    </a:cxn>
                  </a:cxnLst>
                  <a:rect l="0" t="0" r="r" b="b"/>
                  <a:pathLst>
                    <a:path w="556" h="411">
                      <a:moveTo>
                        <a:pt x="0" y="0"/>
                      </a:moveTo>
                      <a:cubicBezTo>
                        <a:pt x="15" y="7"/>
                        <a:pt x="30" y="15"/>
                        <a:pt x="45" y="22"/>
                      </a:cubicBezTo>
                      <a:cubicBezTo>
                        <a:pt x="56" y="27"/>
                        <a:pt x="71" y="24"/>
                        <a:pt x="78" y="33"/>
                      </a:cubicBezTo>
                      <a:cubicBezTo>
                        <a:pt x="92" y="52"/>
                        <a:pt x="93" y="78"/>
                        <a:pt x="100" y="100"/>
                      </a:cubicBezTo>
                      <a:cubicBezTo>
                        <a:pt x="104" y="111"/>
                        <a:pt x="100" y="130"/>
                        <a:pt x="111" y="133"/>
                      </a:cubicBezTo>
                      <a:cubicBezTo>
                        <a:pt x="126" y="137"/>
                        <a:pt x="141" y="140"/>
                        <a:pt x="156" y="144"/>
                      </a:cubicBezTo>
                      <a:cubicBezTo>
                        <a:pt x="261" y="118"/>
                        <a:pt x="218" y="108"/>
                        <a:pt x="289" y="144"/>
                      </a:cubicBezTo>
                      <a:cubicBezTo>
                        <a:pt x="315" y="222"/>
                        <a:pt x="289" y="204"/>
                        <a:pt x="345" y="222"/>
                      </a:cubicBezTo>
                      <a:cubicBezTo>
                        <a:pt x="353" y="246"/>
                        <a:pt x="362" y="281"/>
                        <a:pt x="378" y="300"/>
                      </a:cubicBezTo>
                      <a:cubicBezTo>
                        <a:pt x="403" y="331"/>
                        <a:pt x="454" y="332"/>
                        <a:pt x="489" y="344"/>
                      </a:cubicBezTo>
                      <a:cubicBezTo>
                        <a:pt x="511" y="366"/>
                        <a:pt x="534" y="389"/>
                        <a:pt x="556" y="411"/>
                      </a:cubicBezTo>
                    </a:path>
                  </a:pathLst>
                </a:cu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8931" name="Freeform 19"/>
                <p:cNvSpPr>
                  <a:spLocks/>
                </p:cNvSpPr>
                <p:nvPr/>
              </p:nvSpPr>
              <p:spPr bwMode="auto">
                <a:xfrm>
                  <a:off x="4530" y="1845"/>
                  <a:ext cx="515" cy="462"/>
                </a:xfrm>
                <a:custGeom>
                  <a:avLst/>
                  <a:gdLst/>
                  <a:ahLst/>
                  <a:cxnLst>
                    <a:cxn ang="0">
                      <a:pos x="554" y="0"/>
                    </a:cxn>
                    <a:cxn ang="0">
                      <a:pos x="532" y="23"/>
                    </a:cxn>
                    <a:cxn ang="0">
                      <a:pos x="510" y="56"/>
                    </a:cxn>
                    <a:cxn ang="0">
                      <a:pos x="465" y="45"/>
                    </a:cxn>
                    <a:cxn ang="0">
                      <a:pos x="432" y="23"/>
                    </a:cxn>
                    <a:cxn ang="0">
                      <a:pos x="332" y="123"/>
                    </a:cxn>
                    <a:cxn ang="0">
                      <a:pos x="154" y="245"/>
                    </a:cxn>
                    <a:cxn ang="0">
                      <a:pos x="121" y="256"/>
                    </a:cxn>
                    <a:cxn ang="0">
                      <a:pos x="54" y="300"/>
                    </a:cxn>
                    <a:cxn ang="0">
                      <a:pos x="43" y="334"/>
                    </a:cxn>
                    <a:cxn ang="0">
                      <a:pos x="10" y="378"/>
                    </a:cxn>
                  </a:cxnLst>
                  <a:rect l="0" t="0" r="r" b="b"/>
                  <a:pathLst>
                    <a:path w="554" h="378">
                      <a:moveTo>
                        <a:pt x="554" y="0"/>
                      </a:moveTo>
                      <a:cubicBezTo>
                        <a:pt x="547" y="8"/>
                        <a:pt x="539" y="15"/>
                        <a:pt x="532" y="23"/>
                      </a:cubicBezTo>
                      <a:cubicBezTo>
                        <a:pt x="524" y="33"/>
                        <a:pt x="523" y="52"/>
                        <a:pt x="510" y="56"/>
                      </a:cubicBezTo>
                      <a:cubicBezTo>
                        <a:pt x="495" y="61"/>
                        <a:pt x="480" y="49"/>
                        <a:pt x="465" y="45"/>
                      </a:cubicBezTo>
                      <a:cubicBezTo>
                        <a:pt x="454" y="38"/>
                        <a:pt x="445" y="25"/>
                        <a:pt x="432" y="23"/>
                      </a:cubicBezTo>
                      <a:cubicBezTo>
                        <a:pt x="383" y="15"/>
                        <a:pt x="362" y="92"/>
                        <a:pt x="332" y="123"/>
                      </a:cubicBezTo>
                      <a:cubicBezTo>
                        <a:pt x="315" y="274"/>
                        <a:pt x="320" y="231"/>
                        <a:pt x="154" y="245"/>
                      </a:cubicBezTo>
                      <a:cubicBezTo>
                        <a:pt x="143" y="249"/>
                        <a:pt x="131" y="250"/>
                        <a:pt x="121" y="256"/>
                      </a:cubicBezTo>
                      <a:cubicBezTo>
                        <a:pt x="98" y="269"/>
                        <a:pt x="54" y="300"/>
                        <a:pt x="54" y="300"/>
                      </a:cubicBezTo>
                      <a:cubicBezTo>
                        <a:pt x="50" y="311"/>
                        <a:pt x="51" y="325"/>
                        <a:pt x="43" y="334"/>
                      </a:cubicBezTo>
                      <a:cubicBezTo>
                        <a:pt x="0" y="378"/>
                        <a:pt x="10" y="305"/>
                        <a:pt x="10" y="378"/>
                      </a:cubicBezTo>
                    </a:path>
                  </a:pathLst>
                </a:cu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8932" name="Freeform 20"/>
                <p:cNvSpPr>
                  <a:spLocks/>
                </p:cNvSpPr>
                <p:nvPr/>
              </p:nvSpPr>
              <p:spPr bwMode="auto">
                <a:xfrm>
                  <a:off x="5048" y="1802"/>
                  <a:ext cx="517" cy="5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5" y="22"/>
                    </a:cxn>
                    <a:cxn ang="0">
                      <a:pos x="78" y="33"/>
                    </a:cxn>
                    <a:cxn ang="0">
                      <a:pos x="100" y="100"/>
                    </a:cxn>
                    <a:cxn ang="0">
                      <a:pos x="111" y="133"/>
                    </a:cxn>
                    <a:cxn ang="0">
                      <a:pos x="156" y="144"/>
                    </a:cxn>
                    <a:cxn ang="0">
                      <a:pos x="289" y="144"/>
                    </a:cxn>
                    <a:cxn ang="0">
                      <a:pos x="345" y="222"/>
                    </a:cxn>
                    <a:cxn ang="0">
                      <a:pos x="378" y="300"/>
                    </a:cxn>
                    <a:cxn ang="0">
                      <a:pos x="489" y="344"/>
                    </a:cxn>
                    <a:cxn ang="0">
                      <a:pos x="556" y="411"/>
                    </a:cxn>
                  </a:cxnLst>
                  <a:rect l="0" t="0" r="r" b="b"/>
                  <a:pathLst>
                    <a:path w="556" h="411">
                      <a:moveTo>
                        <a:pt x="0" y="0"/>
                      </a:moveTo>
                      <a:cubicBezTo>
                        <a:pt x="15" y="7"/>
                        <a:pt x="30" y="15"/>
                        <a:pt x="45" y="22"/>
                      </a:cubicBezTo>
                      <a:cubicBezTo>
                        <a:pt x="56" y="27"/>
                        <a:pt x="71" y="24"/>
                        <a:pt x="78" y="33"/>
                      </a:cubicBezTo>
                      <a:cubicBezTo>
                        <a:pt x="92" y="52"/>
                        <a:pt x="93" y="78"/>
                        <a:pt x="100" y="100"/>
                      </a:cubicBezTo>
                      <a:cubicBezTo>
                        <a:pt x="104" y="111"/>
                        <a:pt x="100" y="130"/>
                        <a:pt x="111" y="133"/>
                      </a:cubicBezTo>
                      <a:cubicBezTo>
                        <a:pt x="126" y="137"/>
                        <a:pt x="141" y="140"/>
                        <a:pt x="156" y="144"/>
                      </a:cubicBezTo>
                      <a:cubicBezTo>
                        <a:pt x="261" y="118"/>
                        <a:pt x="218" y="108"/>
                        <a:pt x="289" y="144"/>
                      </a:cubicBezTo>
                      <a:cubicBezTo>
                        <a:pt x="315" y="222"/>
                        <a:pt x="289" y="204"/>
                        <a:pt x="345" y="222"/>
                      </a:cubicBezTo>
                      <a:cubicBezTo>
                        <a:pt x="353" y="246"/>
                        <a:pt x="362" y="281"/>
                        <a:pt x="378" y="300"/>
                      </a:cubicBezTo>
                      <a:cubicBezTo>
                        <a:pt x="403" y="331"/>
                        <a:pt x="454" y="332"/>
                        <a:pt x="489" y="344"/>
                      </a:cubicBezTo>
                      <a:cubicBezTo>
                        <a:pt x="511" y="366"/>
                        <a:pt x="534" y="389"/>
                        <a:pt x="556" y="411"/>
                      </a:cubicBezTo>
                    </a:path>
                  </a:pathLst>
                </a:cu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8933" name="Freeform 21"/>
                <p:cNvSpPr>
                  <a:spLocks/>
                </p:cNvSpPr>
                <p:nvPr/>
              </p:nvSpPr>
              <p:spPr bwMode="auto">
                <a:xfrm>
                  <a:off x="4512" y="1509"/>
                  <a:ext cx="515" cy="462"/>
                </a:xfrm>
                <a:custGeom>
                  <a:avLst/>
                  <a:gdLst/>
                  <a:ahLst/>
                  <a:cxnLst>
                    <a:cxn ang="0">
                      <a:pos x="554" y="0"/>
                    </a:cxn>
                    <a:cxn ang="0">
                      <a:pos x="532" y="23"/>
                    </a:cxn>
                    <a:cxn ang="0">
                      <a:pos x="510" y="56"/>
                    </a:cxn>
                    <a:cxn ang="0">
                      <a:pos x="465" y="45"/>
                    </a:cxn>
                    <a:cxn ang="0">
                      <a:pos x="432" y="23"/>
                    </a:cxn>
                    <a:cxn ang="0">
                      <a:pos x="332" y="123"/>
                    </a:cxn>
                    <a:cxn ang="0">
                      <a:pos x="154" y="245"/>
                    </a:cxn>
                    <a:cxn ang="0">
                      <a:pos x="121" y="256"/>
                    </a:cxn>
                    <a:cxn ang="0">
                      <a:pos x="54" y="300"/>
                    </a:cxn>
                    <a:cxn ang="0">
                      <a:pos x="43" y="334"/>
                    </a:cxn>
                    <a:cxn ang="0">
                      <a:pos x="10" y="378"/>
                    </a:cxn>
                  </a:cxnLst>
                  <a:rect l="0" t="0" r="r" b="b"/>
                  <a:pathLst>
                    <a:path w="554" h="378">
                      <a:moveTo>
                        <a:pt x="554" y="0"/>
                      </a:moveTo>
                      <a:cubicBezTo>
                        <a:pt x="547" y="8"/>
                        <a:pt x="539" y="15"/>
                        <a:pt x="532" y="23"/>
                      </a:cubicBezTo>
                      <a:cubicBezTo>
                        <a:pt x="524" y="33"/>
                        <a:pt x="523" y="52"/>
                        <a:pt x="510" y="56"/>
                      </a:cubicBezTo>
                      <a:cubicBezTo>
                        <a:pt x="495" y="61"/>
                        <a:pt x="480" y="49"/>
                        <a:pt x="465" y="45"/>
                      </a:cubicBezTo>
                      <a:cubicBezTo>
                        <a:pt x="454" y="38"/>
                        <a:pt x="445" y="25"/>
                        <a:pt x="432" y="23"/>
                      </a:cubicBezTo>
                      <a:cubicBezTo>
                        <a:pt x="383" y="15"/>
                        <a:pt x="362" y="92"/>
                        <a:pt x="332" y="123"/>
                      </a:cubicBezTo>
                      <a:cubicBezTo>
                        <a:pt x="315" y="274"/>
                        <a:pt x="320" y="231"/>
                        <a:pt x="154" y="245"/>
                      </a:cubicBezTo>
                      <a:cubicBezTo>
                        <a:pt x="143" y="249"/>
                        <a:pt x="131" y="250"/>
                        <a:pt x="121" y="256"/>
                      </a:cubicBezTo>
                      <a:cubicBezTo>
                        <a:pt x="98" y="269"/>
                        <a:pt x="54" y="300"/>
                        <a:pt x="54" y="300"/>
                      </a:cubicBezTo>
                      <a:cubicBezTo>
                        <a:pt x="50" y="311"/>
                        <a:pt x="51" y="325"/>
                        <a:pt x="43" y="334"/>
                      </a:cubicBezTo>
                      <a:cubicBezTo>
                        <a:pt x="0" y="378"/>
                        <a:pt x="10" y="305"/>
                        <a:pt x="10" y="378"/>
                      </a:cubicBezTo>
                    </a:path>
                  </a:pathLst>
                </a:cu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8934" name="Freeform 22"/>
              <p:cNvSpPr>
                <a:spLocks/>
              </p:cNvSpPr>
              <p:nvPr/>
            </p:nvSpPr>
            <p:spPr bwMode="auto">
              <a:xfrm>
                <a:off x="528" y="288"/>
                <a:ext cx="671" cy="1007"/>
              </a:xfrm>
              <a:custGeom>
                <a:avLst/>
                <a:gdLst/>
                <a:ahLst/>
                <a:cxnLst>
                  <a:cxn ang="0">
                    <a:pos x="1113" y="1437"/>
                  </a:cxn>
                  <a:cxn ang="0">
                    <a:pos x="894" y="1548"/>
                  </a:cxn>
                  <a:cxn ang="0">
                    <a:pos x="765" y="1763"/>
                  </a:cxn>
                  <a:cxn ang="0">
                    <a:pos x="607" y="1811"/>
                  </a:cxn>
                  <a:cxn ang="0">
                    <a:pos x="626" y="1639"/>
                  </a:cxn>
                  <a:cxn ang="0">
                    <a:pos x="775" y="1574"/>
                  </a:cxn>
                  <a:cxn ang="0">
                    <a:pos x="858" y="1500"/>
                  </a:cxn>
                  <a:cxn ang="0">
                    <a:pos x="844" y="1343"/>
                  </a:cxn>
                  <a:cxn ang="0">
                    <a:pos x="823" y="1181"/>
                  </a:cxn>
                  <a:cxn ang="0">
                    <a:pos x="976" y="1100"/>
                  </a:cxn>
                  <a:cxn ang="0">
                    <a:pos x="1150" y="1025"/>
                  </a:cxn>
                  <a:cxn ang="0">
                    <a:pos x="1265" y="836"/>
                  </a:cxn>
                  <a:cxn ang="0">
                    <a:pos x="1224" y="669"/>
                  </a:cxn>
                  <a:cxn ang="0">
                    <a:pos x="1024" y="774"/>
                  </a:cxn>
                  <a:cxn ang="0">
                    <a:pos x="898" y="1012"/>
                  </a:cxn>
                  <a:cxn ang="0">
                    <a:pos x="794" y="1119"/>
                  </a:cxn>
                  <a:cxn ang="0">
                    <a:pos x="931" y="686"/>
                  </a:cxn>
                  <a:cxn ang="0">
                    <a:pos x="1055" y="649"/>
                  </a:cxn>
                  <a:cxn ang="0">
                    <a:pos x="1084" y="587"/>
                  </a:cxn>
                  <a:cxn ang="0">
                    <a:pos x="1186" y="504"/>
                  </a:cxn>
                  <a:cxn ang="0">
                    <a:pos x="1271" y="378"/>
                  </a:cxn>
                  <a:cxn ang="0">
                    <a:pos x="1222" y="289"/>
                  </a:cxn>
                  <a:cxn ang="0">
                    <a:pos x="1101" y="258"/>
                  </a:cxn>
                  <a:cxn ang="0">
                    <a:pos x="1034" y="284"/>
                  </a:cxn>
                  <a:cxn ang="0">
                    <a:pos x="974" y="393"/>
                  </a:cxn>
                  <a:cxn ang="0">
                    <a:pos x="878" y="417"/>
                  </a:cxn>
                  <a:cxn ang="0">
                    <a:pos x="871" y="604"/>
                  </a:cxn>
                  <a:cxn ang="0">
                    <a:pos x="800" y="809"/>
                  </a:cxn>
                  <a:cxn ang="0">
                    <a:pos x="689" y="629"/>
                  </a:cxn>
                  <a:cxn ang="0">
                    <a:pos x="737" y="248"/>
                  </a:cxn>
                  <a:cxn ang="0">
                    <a:pos x="556" y="0"/>
                  </a:cxn>
                  <a:cxn ang="0">
                    <a:pos x="431" y="248"/>
                  </a:cxn>
                  <a:cxn ang="0">
                    <a:pos x="586" y="621"/>
                  </a:cxn>
                  <a:cxn ang="0">
                    <a:pos x="700" y="944"/>
                  </a:cxn>
                  <a:cxn ang="0">
                    <a:pos x="570" y="1564"/>
                  </a:cxn>
                  <a:cxn ang="0">
                    <a:pos x="532" y="1173"/>
                  </a:cxn>
                  <a:cxn ang="0">
                    <a:pos x="590" y="1067"/>
                  </a:cxn>
                  <a:cxn ang="0">
                    <a:pos x="528" y="949"/>
                  </a:cxn>
                  <a:cxn ang="0">
                    <a:pos x="507" y="901"/>
                  </a:cxn>
                  <a:cxn ang="0">
                    <a:pos x="422" y="860"/>
                  </a:cxn>
                  <a:cxn ang="0">
                    <a:pos x="319" y="918"/>
                  </a:cxn>
                  <a:cxn ang="0">
                    <a:pos x="292" y="1003"/>
                  </a:cxn>
                  <a:cxn ang="0">
                    <a:pos x="340" y="1094"/>
                  </a:cxn>
                  <a:cxn ang="0">
                    <a:pos x="420" y="1154"/>
                  </a:cxn>
                  <a:cxn ang="0">
                    <a:pos x="505" y="1305"/>
                  </a:cxn>
                  <a:cxn ang="0">
                    <a:pos x="435" y="1653"/>
                  </a:cxn>
                  <a:cxn ang="0">
                    <a:pos x="409" y="1397"/>
                  </a:cxn>
                  <a:cxn ang="0">
                    <a:pos x="244" y="1102"/>
                  </a:cxn>
                  <a:cxn ang="0">
                    <a:pos x="46" y="1047"/>
                  </a:cxn>
                  <a:cxn ang="0">
                    <a:pos x="45" y="1388"/>
                  </a:cxn>
                  <a:cxn ang="0">
                    <a:pos x="232" y="1565"/>
                  </a:cxn>
                  <a:cxn ang="0">
                    <a:pos x="403" y="1825"/>
                  </a:cxn>
                  <a:cxn ang="0">
                    <a:pos x="217" y="1985"/>
                  </a:cxn>
                  <a:cxn ang="0">
                    <a:pos x="368" y="1972"/>
                  </a:cxn>
                  <a:cxn ang="0">
                    <a:pos x="599" y="1872"/>
                  </a:cxn>
                  <a:cxn ang="0">
                    <a:pos x="830" y="1834"/>
                  </a:cxn>
                  <a:cxn ang="0">
                    <a:pos x="1076" y="1821"/>
                  </a:cxn>
                  <a:cxn ang="0">
                    <a:pos x="1304" y="1627"/>
                  </a:cxn>
                </a:cxnLst>
                <a:rect l="0" t="0" r="r" b="b"/>
                <a:pathLst>
                  <a:path w="1342" h="2016">
                    <a:moveTo>
                      <a:pt x="1311" y="1447"/>
                    </a:moveTo>
                    <a:lnTo>
                      <a:pt x="1295" y="1441"/>
                    </a:lnTo>
                    <a:lnTo>
                      <a:pt x="1277" y="1436"/>
                    </a:lnTo>
                    <a:lnTo>
                      <a:pt x="1259" y="1432"/>
                    </a:lnTo>
                    <a:lnTo>
                      <a:pt x="1242" y="1429"/>
                    </a:lnTo>
                    <a:lnTo>
                      <a:pt x="1223" y="1428"/>
                    </a:lnTo>
                    <a:lnTo>
                      <a:pt x="1205" y="1427"/>
                    </a:lnTo>
                    <a:lnTo>
                      <a:pt x="1186" y="1428"/>
                    </a:lnTo>
                    <a:lnTo>
                      <a:pt x="1168" y="1429"/>
                    </a:lnTo>
                    <a:lnTo>
                      <a:pt x="1150" y="1432"/>
                    </a:lnTo>
                    <a:lnTo>
                      <a:pt x="1131" y="1434"/>
                    </a:lnTo>
                    <a:lnTo>
                      <a:pt x="1113" y="1437"/>
                    </a:lnTo>
                    <a:lnTo>
                      <a:pt x="1095" y="1442"/>
                    </a:lnTo>
                    <a:lnTo>
                      <a:pt x="1078" y="1447"/>
                    </a:lnTo>
                    <a:lnTo>
                      <a:pt x="1061" y="1452"/>
                    </a:lnTo>
                    <a:lnTo>
                      <a:pt x="1045" y="1458"/>
                    </a:lnTo>
                    <a:lnTo>
                      <a:pt x="1030" y="1465"/>
                    </a:lnTo>
                    <a:lnTo>
                      <a:pt x="1010" y="1474"/>
                    </a:lnTo>
                    <a:lnTo>
                      <a:pt x="989" y="1483"/>
                    </a:lnTo>
                    <a:lnTo>
                      <a:pt x="970" y="1495"/>
                    </a:lnTo>
                    <a:lnTo>
                      <a:pt x="950" y="1506"/>
                    </a:lnTo>
                    <a:lnTo>
                      <a:pt x="931" y="1519"/>
                    </a:lnTo>
                    <a:lnTo>
                      <a:pt x="912" y="1533"/>
                    </a:lnTo>
                    <a:lnTo>
                      <a:pt x="894" y="1548"/>
                    </a:lnTo>
                    <a:lnTo>
                      <a:pt x="876" y="1564"/>
                    </a:lnTo>
                    <a:lnTo>
                      <a:pt x="859" y="1580"/>
                    </a:lnTo>
                    <a:lnTo>
                      <a:pt x="844" y="1598"/>
                    </a:lnTo>
                    <a:lnTo>
                      <a:pt x="829" y="1616"/>
                    </a:lnTo>
                    <a:lnTo>
                      <a:pt x="817" y="1634"/>
                    </a:lnTo>
                    <a:lnTo>
                      <a:pt x="805" y="1654"/>
                    </a:lnTo>
                    <a:lnTo>
                      <a:pt x="795" y="1674"/>
                    </a:lnTo>
                    <a:lnTo>
                      <a:pt x="785" y="1694"/>
                    </a:lnTo>
                    <a:lnTo>
                      <a:pt x="779" y="1716"/>
                    </a:lnTo>
                    <a:lnTo>
                      <a:pt x="773" y="1731"/>
                    </a:lnTo>
                    <a:lnTo>
                      <a:pt x="770" y="1748"/>
                    </a:lnTo>
                    <a:lnTo>
                      <a:pt x="765" y="1763"/>
                    </a:lnTo>
                    <a:lnTo>
                      <a:pt x="753" y="1775"/>
                    </a:lnTo>
                    <a:lnTo>
                      <a:pt x="741" y="1780"/>
                    </a:lnTo>
                    <a:lnTo>
                      <a:pt x="728" y="1783"/>
                    </a:lnTo>
                    <a:lnTo>
                      <a:pt x="714" y="1788"/>
                    </a:lnTo>
                    <a:lnTo>
                      <a:pt x="701" y="1791"/>
                    </a:lnTo>
                    <a:lnTo>
                      <a:pt x="689" y="1795"/>
                    </a:lnTo>
                    <a:lnTo>
                      <a:pt x="675" y="1798"/>
                    </a:lnTo>
                    <a:lnTo>
                      <a:pt x="662" y="1801"/>
                    </a:lnTo>
                    <a:lnTo>
                      <a:pt x="648" y="1804"/>
                    </a:lnTo>
                    <a:lnTo>
                      <a:pt x="634" y="1806"/>
                    </a:lnTo>
                    <a:lnTo>
                      <a:pt x="621" y="1808"/>
                    </a:lnTo>
                    <a:lnTo>
                      <a:pt x="607" y="1811"/>
                    </a:lnTo>
                    <a:lnTo>
                      <a:pt x="593" y="1812"/>
                    </a:lnTo>
                    <a:lnTo>
                      <a:pt x="579" y="1813"/>
                    </a:lnTo>
                    <a:lnTo>
                      <a:pt x="565" y="1813"/>
                    </a:lnTo>
                    <a:lnTo>
                      <a:pt x="552" y="1813"/>
                    </a:lnTo>
                    <a:lnTo>
                      <a:pt x="537" y="1813"/>
                    </a:lnTo>
                    <a:lnTo>
                      <a:pt x="546" y="1787"/>
                    </a:lnTo>
                    <a:lnTo>
                      <a:pt x="557" y="1761"/>
                    </a:lnTo>
                    <a:lnTo>
                      <a:pt x="569" y="1736"/>
                    </a:lnTo>
                    <a:lnTo>
                      <a:pt x="583" y="1710"/>
                    </a:lnTo>
                    <a:lnTo>
                      <a:pt x="596" y="1686"/>
                    </a:lnTo>
                    <a:lnTo>
                      <a:pt x="611" y="1662"/>
                    </a:lnTo>
                    <a:lnTo>
                      <a:pt x="626" y="1639"/>
                    </a:lnTo>
                    <a:lnTo>
                      <a:pt x="641" y="1615"/>
                    </a:lnTo>
                    <a:lnTo>
                      <a:pt x="663" y="1623"/>
                    </a:lnTo>
                    <a:lnTo>
                      <a:pt x="678" y="1625"/>
                    </a:lnTo>
                    <a:lnTo>
                      <a:pt x="692" y="1626"/>
                    </a:lnTo>
                    <a:lnTo>
                      <a:pt x="707" y="1625"/>
                    </a:lnTo>
                    <a:lnTo>
                      <a:pt x="721" y="1623"/>
                    </a:lnTo>
                    <a:lnTo>
                      <a:pt x="734" y="1619"/>
                    </a:lnTo>
                    <a:lnTo>
                      <a:pt x="746" y="1612"/>
                    </a:lnTo>
                    <a:lnTo>
                      <a:pt x="758" y="1604"/>
                    </a:lnTo>
                    <a:lnTo>
                      <a:pt x="767" y="1593"/>
                    </a:lnTo>
                    <a:lnTo>
                      <a:pt x="772" y="1585"/>
                    </a:lnTo>
                    <a:lnTo>
                      <a:pt x="775" y="1574"/>
                    </a:lnTo>
                    <a:lnTo>
                      <a:pt x="779" y="1568"/>
                    </a:lnTo>
                    <a:lnTo>
                      <a:pt x="789" y="1566"/>
                    </a:lnTo>
                    <a:lnTo>
                      <a:pt x="799" y="1565"/>
                    </a:lnTo>
                    <a:lnTo>
                      <a:pt x="811" y="1562"/>
                    </a:lnTo>
                    <a:lnTo>
                      <a:pt x="821" y="1558"/>
                    </a:lnTo>
                    <a:lnTo>
                      <a:pt x="830" y="1553"/>
                    </a:lnTo>
                    <a:lnTo>
                      <a:pt x="840" y="1546"/>
                    </a:lnTo>
                    <a:lnTo>
                      <a:pt x="847" y="1539"/>
                    </a:lnTo>
                    <a:lnTo>
                      <a:pt x="852" y="1530"/>
                    </a:lnTo>
                    <a:lnTo>
                      <a:pt x="857" y="1519"/>
                    </a:lnTo>
                    <a:lnTo>
                      <a:pt x="858" y="1510"/>
                    </a:lnTo>
                    <a:lnTo>
                      <a:pt x="858" y="1500"/>
                    </a:lnTo>
                    <a:lnTo>
                      <a:pt x="856" y="1490"/>
                    </a:lnTo>
                    <a:lnTo>
                      <a:pt x="852" y="1481"/>
                    </a:lnTo>
                    <a:lnTo>
                      <a:pt x="851" y="1466"/>
                    </a:lnTo>
                    <a:lnTo>
                      <a:pt x="857" y="1455"/>
                    </a:lnTo>
                    <a:lnTo>
                      <a:pt x="867" y="1444"/>
                    </a:lnTo>
                    <a:lnTo>
                      <a:pt x="875" y="1433"/>
                    </a:lnTo>
                    <a:lnTo>
                      <a:pt x="879" y="1417"/>
                    </a:lnTo>
                    <a:lnTo>
                      <a:pt x="878" y="1399"/>
                    </a:lnTo>
                    <a:lnTo>
                      <a:pt x="873" y="1382"/>
                    </a:lnTo>
                    <a:lnTo>
                      <a:pt x="867" y="1365"/>
                    </a:lnTo>
                    <a:lnTo>
                      <a:pt x="857" y="1352"/>
                    </a:lnTo>
                    <a:lnTo>
                      <a:pt x="844" y="1343"/>
                    </a:lnTo>
                    <a:lnTo>
                      <a:pt x="830" y="1338"/>
                    </a:lnTo>
                    <a:lnTo>
                      <a:pt x="814" y="1336"/>
                    </a:lnTo>
                    <a:lnTo>
                      <a:pt x="798" y="1336"/>
                    </a:lnTo>
                    <a:lnTo>
                      <a:pt x="781" y="1337"/>
                    </a:lnTo>
                    <a:lnTo>
                      <a:pt x="766" y="1339"/>
                    </a:lnTo>
                    <a:lnTo>
                      <a:pt x="751" y="1342"/>
                    </a:lnTo>
                    <a:lnTo>
                      <a:pt x="759" y="1314"/>
                    </a:lnTo>
                    <a:lnTo>
                      <a:pt x="767" y="1285"/>
                    </a:lnTo>
                    <a:lnTo>
                      <a:pt x="777" y="1256"/>
                    </a:lnTo>
                    <a:lnTo>
                      <a:pt x="789" y="1229"/>
                    </a:lnTo>
                    <a:lnTo>
                      <a:pt x="804" y="1203"/>
                    </a:lnTo>
                    <a:lnTo>
                      <a:pt x="823" y="1181"/>
                    </a:lnTo>
                    <a:lnTo>
                      <a:pt x="847" y="1162"/>
                    </a:lnTo>
                    <a:lnTo>
                      <a:pt x="875" y="1148"/>
                    </a:lnTo>
                    <a:lnTo>
                      <a:pt x="885" y="1143"/>
                    </a:lnTo>
                    <a:lnTo>
                      <a:pt x="894" y="1139"/>
                    </a:lnTo>
                    <a:lnTo>
                      <a:pt x="903" y="1133"/>
                    </a:lnTo>
                    <a:lnTo>
                      <a:pt x="911" y="1127"/>
                    </a:lnTo>
                    <a:lnTo>
                      <a:pt x="920" y="1120"/>
                    </a:lnTo>
                    <a:lnTo>
                      <a:pt x="928" y="1115"/>
                    </a:lnTo>
                    <a:lnTo>
                      <a:pt x="938" y="1109"/>
                    </a:lnTo>
                    <a:lnTo>
                      <a:pt x="946" y="1103"/>
                    </a:lnTo>
                    <a:lnTo>
                      <a:pt x="961" y="1102"/>
                    </a:lnTo>
                    <a:lnTo>
                      <a:pt x="976" y="1100"/>
                    </a:lnTo>
                    <a:lnTo>
                      <a:pt x="991" y="1099"/>
                    </a:lnTo>
                    <a:lnTo>
                      <a:pt x="1006" y="1096"/>
                    </a:lnTo>
                    <a:lnTo>
                      <a:pt x="1019" y="1094"/>
                    </a:lnTo>
                    <a:lnTo>
                      <a:pt x="1034" y="1092"/>
                    </a:lnTo>
                    <a:lnTo>
                      <a:pt x="1048" y="1088"/>
                    </a:lnTo>
                    <a:lnTo>
                      <a:pt x="1062" y="1085"/>
                    </a:lnTo>
                    <a:lnTo>
                      <a:pt x="1077" y="1077"/>
                    </a:lnTo>
                    <a:lnTo>
                      <a:pt x="1092" y="1069"/>
                    </a:lnTo>
                    <a:lnTo>
                      <a:pt x="1107" y="1058"/>
                    </a:lnTo>
                    <a:lnTo>
                      <a:pt x="1122" y="1048"/>
                    </a:lnTo>
                    <a:lnTo>
                      <a:pt x="1136" y="1036"/>
                    </a:lnTo>
                    <a:lnTo>
                      <a:pt x="1150" y="1025"/>
                    </a:lnTo>
                    <a:lnTo>
                      <a:pt x="1163" y="1012"/>
                    </a:lnTo>
                    <a:lnTo>
                      <a:pt x="1176" y="998"/>
                    </a:lnTo>
                    <a:lnTo>
                      <a:pt x="1188" y="984"/>
                    </a:lnTo>
                    <a:lnTo>
                      <a:pt x="1199" y="971"/>
                    </a:lnTo>
                    <a:lnTo>
                      <a:pt x="1209" y="956"/>
                    </a:lnTo>
                    <a:lnTo>
                      <a:pt x="1220" y="941"/>
                    </a:lnTo>
                    <a:lnTo>
                      <a:pt x="1229" y="926"/>
                    </a:lnTo>
                    <a:lnTo>
                      <a:pt x="1237" y="911"/>
                    </a:lnTo>
                    <a:lnTo>
                      <a:pt x="1244" y="895"/>
                    </a:lnTo>
                    <a:lnTo>
                      <a:pt x="1250" y="880"/>
                    </a:lnTo>
                    <a:lnTo>
                      <a:pt x="1257" y="858"/>
                    </a:lnTo>
                    <a:lnTo>
                      <a:pt x="1265" y="836"/>
                    </a:lnTo>
                    <a:lnTo>
                      <a:pt x="1272" y="813"/>
                    </a:lnTo>
                    <a:lnTo>
                      <a:pt x="1277" y="790"/>
                    </a:lnTo>
                    <a:lnTo>
                      <a:pt x="1282" y="767"/>
                    </a:lnTo>
                    <a:lnTo>
                      <a:pt x="1283" y="744"/>
                    </a:lnTo>
                    <a:lnTo>
                      <a:pt x="1281" y="719"/>
                    </a:lnTo>
                    <a:lnTo>
                      <a:pt x="1274" y="696"/>
                    </a:lnTo>
                    <a:lnTo>
                      <a:pt x="1268" y="688"/>
                    </a:lnTo>
                    <a:lnTo>
                      <a:pt x="1260" y="681"/>
                    </a:lnTo>
                    <a:lnTo>
                      <a:pt x="1252" y="676"/>
                    </a:lnTo>
                    <a:lnTo>
                      <a:pt x="1244" y="672"/>
                    </a:lnTo>
                    <a:lnTo>
                      <a:pt x="1234" y="670"/>
                    </a:lnTo>
                    <a:lnTo>
                      <a:pt x="1224" y="669"/>
                    </a:lnTo>
                    <a:lnTo>
                      <a:pt x="1214" y="667"/>
                    </a:lnTo>
                    <a:lnTo>
                      <a:pt x="1204" y="669"/>
                    </a:lnTo>
                    <a:lnTo>
                      <a:pt x="1184" y="673"/>
                    </a:lnTo>
                    <a:lnTo>
                      <a:pt x="1165" y="680"/>
                    </a:lnTo>
                    <a:lnTo>
                      <a:pt x="1145" y="687"/>
                    </a:lnTo>
                    <a:lnTo>
                      <a:pt x="1127" y="696"/>
                    </a:lnTo>
                    <a:lnTo>
                      <a:pt x="1108" y="707"/>
                    </a:lnTo>
                    <a:lnTo>
                      <a:pt x="1091" y="718"/>
                    </a:lnTo>
                    <a:lnTo>
                      <a:pt x="1074" y="731"/>
                    </a:lnTo>
                    <a:lnTo>
                      <a:pt x="1056" y="745"/>
                    </a:lnTo>
                    <a:lnTo>
                      <a:pt x="1040" y="759"/>
                    </a:lnTo>
                    <a:lnTo>
                      <a:pt x="1024" y="774"/>
                    </a:lnTo>
                    <a:lnTo>
                      <a:pt x="1009" y="790"/>
                    </a:lnTo>
                    <a:lnTo>
                      <a:pt x="994" y="806"/>
                    </a:lnTo>
                    <a:lnTo>
                      <a:pt x="980" y="822"/>
                    </a:lnTo>
                    <a:lnTo>
                      <a:pt x="966" y="838"/>
                    </a:lnTo>
                    <a:lnTo>
                      <a:pt x="954" y="855"/>
                    </a:lnTo>
                    <a:lnTo>
                      <a:pt x="941" y="873"/>
                    </a:lnTo>
                    <a:lnTo>
                      <a:pt x="931" y="895"/>
                    </a:lnTo>
                    <a:lnTo>
                      <a:pt x="921" y="916"/>
                    </a:lnTo>
                    <a:lnTo>
                      <a:pt x="913" y="939"/>
                    </a:lnTo>
                    <a:lnTo>
                      <a:pt x="906" y="964"/>
                    </a:lnTo>
                    <a:lnTo>
                      <a:pt x="902" y="987"/>
                    </a:lnTo>
                    <a:lnTo>
                      <a:pt x="898" y="1012"/>
                    </a:lnTo>
                    <a:lnTo>
                      <a:pt x="898" y="1036"/>
                    </a:lnTo>
                    <a:lnTo>
                      <a:pt x="902" y="1062"/>
                    </a:lnTo>
                    <a:lnTo>
                      <a:pt x="887" y="1067"/>
                    </a:lnTo>
                    <a:lnTo>
                      <a:pt x="873" y="1073"/>
                    </a:lnTo>
                    <a:lnTo>
                      <a:pt x="859" y="1080"/>
                    </a:lnTo>
                    <a:lnTo>
                      <a:pt x="847" y="1088"/>
                    </a:lnTo>
                    <a:lnTo>
                      <a:pt x="833" y="1097"/>
                    </a:lnTo>
                    <a:lnTo>
                      <a:pt x="820" y="1107"/>
                    </a:lnTo>
                    <a:lnTo>
                      <a:pt x="807" y="1116"/>
                    </a:lnTo>
                    <a:lnTo>
                      <a:pt x="795" y="1126"/>
                    </a:lnTo>
                    <a:lnTo>
                      <a:pt x="794" y="1123"/>
                    </a:lnTo>
                    <a:lnTo>
                      <a:pt x="794" y="1119"/>
                    </a:lnTo>
                    <a:lnTo>
                      <a:pt x="794" y="1117"/>
                    </a:lnTo>
                    <a:lnTo>
                      <a:pt x="795" y="1113"/>
                    </a:lnTo>
                    <a:lnTo>
                      <a:pt x="794" y="1054"/>
                    </a:lnTo>
                    <a:lnTo>
                      <a:pt x="799" y="996"/>
                    </a:lnTo>
                    <a:lnTo>
                      <a:pt x="810" y="939"/>
                    </a:lnTo>
                    <a:lnTo>
                      <a:pt x="826" y="885"/>
                    </a:lnTo>
                    <a:lnTo>
                      <a:pt x="847" y="833"/>
                    </a:lnTo>
                    <a:lnTo>
                      <a:pt x="870" y="783"/>
                    </a:lnTo>
                    <a:lnTo>
                      <a:pt x="896" y="732"/>
                    </a:lnTo>
                    <a:lnTo>
                      <a:pt x="925" y="684"/>
                    </a:lnTo>
                    <a:lnTo>
                      <a:pt x="925" y="684"/>
                    </a:lnTo>
                    <a:lnTo>
                      <a:pt x="931" y="686"/>
                    </a:lnTo>
                    <a:lnTo>
                      <a:pt x="935" y="688"/>
                    </a:lnTo>
                    <a:lnTo>
                      <a:pt x="941" y="689"/>
                    </a:lnTo>
                    <a:lnTo>
                      <a:pt x="947" y="692"/>
                    </a:lnTo>
                    <a:lnTo>
                      <a:pt x="953" y="693"/>
                    </a:lnTo>
                    <a:lnTo>
                      <a:pt x="959" y="693"/>
                    </a:lnTo>
                    <a:lnTo>
                      <a:pt x="965" y="694"/>
                    </a:lnTo>
                    <a:lnTo>
                      <a:pt x="971" y="694"/>
                    </a:lnTo>
                    <a:lnTo>
                      <a:pt x="992" y="692"/>
                    </a:lnTo>
                    <a:lnTo>
                      <a:pt x="1010" y="686"/>
                    </a:lnTo>
                    <a:lnTo>
                      <a:pt x="1027" y="677"/>
                    </a:lnTo>
                    <a:lnTo>
                      <a:pt x="1042" y="664"/>
                    </a:lnTo>
                    <a:lnTo>
                      <a:pt x="1055" y="649"/>
                    </a:lnTo>
                    <a:lnTo>
                      <a:pt x="1064" y="632"/>
                    </a:lnTo>
                    <a:lnTo>
                      <a:pt x="1070" y="613"/>
                    </a:lnTo>
                    <a:lnTo>
                      <a:pt x="1072" y="593"/>
                    </a:lnTo>
                    <a:lnTo>
                      <a:pt x="1072" y="590"/>
                    </a:lnTo>
                    <a:lnTo>
                      <a:pt x="1072" y="588"/>
                    </a:lnTo>
                    <a:lnTo>
                      <a:pt x="1072" y="587"/>
                    </a:lnTo>
                    <a:lnTo>
                      <a:pt x="1072" y="585"/>
                    </a:lnTo>
                    <a:lnTo>
                      <a:pt x="1074" y="585"/>
                    </a:lnTo>
                    <a:lnTo>
                      <a:pt x="1075" y="585"/>
                    </a:lnTo>
                    <a:lnTo>
                      <a:pt x="1076" y="585"/>
                    </a:lnTo>
                    <a:lnTo>
                      <a:pt x="1077" y="586"/>
                    </a:lnTo>
                    <a:lnTo>
                      <a:pt x="1084" y="587"/>
                    </a:lnTo>
                    <a:lnTo>
                      <a:pt x="1091" y="589"/>
                    </a:lnTo>
                    <a:lnTo>
                      <a:pt x="1098" y="590"/>
                    </a:lnTo>
                    <a:lnTo>
                      <a:pt x="1105" y="590"/>
                    </a:lnTo>
                    <a:lnTo>
                      <a:pt x="1122" y="589"/>
                    </a:lnTo>
                    <a:lnTo>
                      <a:pt x="1137" y="583"/>
                    </a:lnTo>
                    <a:lnTo>
                      <a:pt x="1151" y="576"/>
                    </a:lnTo>
                    <a:lnTo>
                      <a:pt x="1163" y="566"/>
                    </a:lnTo>
                    <a:lnTo>
                      <a:pt x="1173" y="555"/>
                    </a:lnTo>
                    <a:lnTo>
                      <a:pt x="1181" y="541"/>
                    </a:lnTo>
                    <a:lnTo>
                      <a:pt x="1185" y="525"/>
                    </a:lnTo>
                    <a:lnTo>
                      <a:pt x="1186" y="508"/>
                    </a:lnTo>
                    <a:lnTo>
                      <a:pt x="1186" y="504"/>
                    </a:lnTo>
                    <a:lnTo>
                      <a:pt x="1186" y="499"/>
                    </a:lnTo>
                    <a:lnTo>
                      <a:pt x="1186" y="495"/>
                    </a:lnTo>
                    <a:lnTo>
                      <a:pt x="1185" y="490"/>
                    </a:lnTo>
                    <a:lnTo>
                      <a:pt x="1203" y="487"/>
                    </a:lnTo>
                    <a:lnTo>
                      <a:pt x="1219" y="480"/>
                    </a:lnTo>
                    <a:lnTo>
                      <a:pt x="1234" y="470"/>
                    </a:lnTo>
                    <a:lnTo>
                      <a:pt x="1246" y="458"/>
                    </a:lnTo>
                    <a:lnTo>
                      <a:pt x="1257" y="444"/>
                    </a:lnTo>
                    <a:lnTo>
                      <a:pt x="1265" y="428"/>
                    </a:lnTo>
                    <a:lnTo>
                      <a:pt x="1271" y="410"/>
                    </a:lnTo>
                    <a:lnTo>
                      <a:pt x="1272" y="392"/>
                    </a:lnTo>
                    <a:lnTo>
                      <a:pt x="1271" y="378"/>
                    </a:lnTo>
                    <a:lnTo>
                      <a:pt x="1268" y="366"/>
                    </a:lnTo>
                    <a:lnTo>
                      <a:pt x="1264" y="353"/>
                    </a:lnTo>
                    <a:lnTo>
                      <a:pt x="1258" y="342"/>
                    </a:lnTo>
                    <a:lnTo>
                      <a:pt x="1251" y="332"/>
                    </a:lnTo>
                    <a:lnTo>
                      <a:pt x="1243" y="322"/>
                    </a:lnTo>
                    <a:lnTo>
                      <a:pt x="1234" y="314"/>
                    </a:lnTo>
                    <a:lnTo>
                      <a:pt x="1223" y="307"/>
                    </a:lnTo>
                    <a:lnTo>
                      <a:pt x="1223" y="306"/>
                    </a:lnTo>
                    <a:lnTo>
                      <a:pt x="1223" y="304"/>
                    </a:lnTo>
                    <a:lnTo>
                      <a:pt x="1223" y="304"/>
                    </a:lnTo>
                    <a:lnTo>
                      <a:pt x="1223" y="303"/>
                    </a:lnTo>
                    <a:lnTo>
                      <a:pt x="1222" y="289"/>
                    </a:lnTo>
                    <a:lnTo>
                      <a:pt x="1218" y="277"/>
                    </a:lnTo>
                    <a:lnTo>
                      <a:pt x="1212" y="265"/>
                    </a:lnTo>
                    <a:lnTo>
                      <a:pt x="1203" y="255"/>
                    </a:lnTo>
                    <a:lnTo>
                      <a:pt x="1192" y="246"/>
                    </a:lnTo>
                    <a:lnTo>
                      <a:pt x="1181" y="240"/>
                    </a:lnTo>
                    <a:lnTo>
                      <a:pt x="1168" y="235"/>
                    </a:lnTo>
                    <a:lnTo>
                      <a:pt x="1154" y="234"/>
                    </a:lnTo>
                    <a:lnTo>
                      <a:pt x="1142" y="235"/>
                    </a:lnTo>
                    <a:lnTo>
                      <a:pt x="1130" y="239"/>
                    </a:lnTo>
                    <a:lnTo>
                      <a:pt x="1118" y="243"/>
                    </a:lnTo>
                    <a:lnTo>
                      <a:pt x="1109" y="250"/>
                    </a:lnTo>
                    <a:lnTo>
                      <a:pt x="1101" y="258"/>
                    </a:lnTo>
                    <a:lnTo>
                      <a:pt x="1094" y="269"/>
                    </a:lnTo>
                    <a:lnTo>
                      <a:pt x="1090" y="280"/>
                    </a:lnTo>
                    <a:lnTo>
                      <a:pt x="1086" y="292"/>
                    </a:lnTo>
                    <a:lnTo>
                      <a:pt x="1083" y="289"/>
                    </a:lnTo>
                    <a:lnTo>
                      <a:pt x="1078" y="288"/>
                    </a:lnTo>
                    <a:lnTo>
                      <a:pt x="1074" y="286"/>
                    </a:lnTo>
                    <a:lnTo>
                      <a:pt x="1069" y="285"/>
                    </a:lnTo>
                    <a:lnTo>
                      <a:pt x="1064" y="284"/>
                    </a:lnTo>
                    <a:lnTo>
                      <a:pt x="1060" y="284"/>
                    </a:lnTo>
                    <a:lnTo>
                      <a:pt x="1055" y="283"/>
                    </a:lnTo>
                    <a:lnTo>
                      <a:pt x="1050" y="283"/>
                    </a:lnTo>
                    <a:lnTo>
                      <a:pt x="1034" y="284"/>
                    </a:lnTo>
                    <a:lnTo>
                      <a:pt x="1019" y="288"/>
                    </a:lnTo>
                    <a:lnTo>
                      <a:pt x="1007" y="296"/>
                    </a:lnTo>
                    <a:lnTo>
                      <a:pt x="995" y="306"/>
                    </a:lnTo>
                    <a:lnTo>
                      <a:pt x="985" y="317"/>
                    </a:lnTo>
                    <a:lnTo>
                      <a:pt x="978" y="331"/>
                    </a:lnTo>
                    <a:lnTo>
                      <a:pt x="973" y="346"/>
                    </a:lnTo>
                    <a:lnTo>
                      <a:pt x="972" y="362"/>
                    </a:lnTo>
                    <a:lnTo>
                      <a:pt x="972" y="371"/>
                    </a:lnTo>
                    <a:lnTo>
                      <a:pt x="974" y="379"/>
                    </a:lnTo>
                    <a:lnTo>
                      <a:pt x="976" y="387"/>
                    </a:lnTo>
                    <a:lnTo>
                      <a:pt x="979" y="396"/>
                    </a:lnTo>
                    <a:lnTo>
                      <a:pt x="974" y="393"/>
                    </a:lnTo>
                    <a:lnTo>
                      <a:pt x="970" y="391"/>
                    </a:lnTo>
                    <a:lnTo>
                      <a:pt x="965" y="389"/>
                    </a:lnTo>
                    <a:lnTo>
                      <a:pt x="961" y="387"/>
                    </a:lnTo>
                    <a:lnTo>
                      <a:pt x="956" y="386"/>
                    </a:lnTo>
                    <a:lnTo>
                      <a:pt x="950" y="385"/>
                    </a:lnTo>
                    <a:lnTo>
                      <a:pt x="946" y="384"/>
                    </a:lnTo>
                    <a:lnTo>
                      <a:pt x="940" y="384"/>
                    </a:lnTo>
                    <a:lnTo>
                      <a:pt x="925" y="385"/>
                    </a:lnTo>
                    <a:lnTo>
                      <a:pt x="911" y="390"/>
                    </a:lnTo>
                    <a:lnTo>
                      <a:pt x="898" y="397"/>
                    </a:lnTo>
                    <a:lnTo>
                      <a:pt x="887" y="406"/>
                    </a:lnTo>
                    <a:lnTo>
                      <a:pt x="878" y="417"/>
                    </a:lnTo>
                    <a:lnTo>
                      <a:pt x="871" y="430"/>
                    </a:lnTo>
                    <a:lnTo>
                      <a:pt x="866" y="444"/>
                    </a:lnTo>
                    <a:lnTo>
                      <a:pt x="865" y="459"/>
                    </a:lnTo>
                    <a:lnTo>
                      <a:pt x="867" y="477"/>
                    </a:lnTo>
                    <a:lnTo>
                      <a:pt x="874" y="495"/>
                    </a:lnTo>
                    <a:lnTo>
                      <a:pt x="885" y="510"/>
                    </a:lnTo>
                    <a:lnTo>
                      <a:pt x="898" y="521"/>
                    </a:lnTo>
                    <a:lnTo>
                      <a:pt x="886" y="536"/>
                    </a:lnTo>
                    <a:lnTo>
                      <a:pt x="878" y="553"/>
                    </a:lnTo>
                    <a:lnTo>
                      <a:pt x="872" y="572"/>
                    </a:lnTo>
                    <a:lnTo>
                      <a:pt x="870" y="593"/>
                    </a:lnTo>
                    <a:lnTo>
                      <a:pt x="871" y="604"/>
                    </a:lnTo>
                    <a:lnTo>
                      <a:pt x="872" y="614"/>
                    </a:lnTo>
                    <a:lnTo>
                      <a:pt x="874" y="625"/>
                    </a:lnTo>
                    <a:lnTo>
                      <a:pt x="879" y="635"/>
                    </a:lnTo>
                    <a:lnTo>
                      <a:pt x="883" y="644"/>
                    </a:lnTo>
                    <a:lnTo>
                      <a:pt x="889" y="654"/>
                    </a:lnTo>
                    <a:lnTo>
                      <a:pt x="896" y="662"/>
                    </a:lnTo>
                    <a:lnTo>
                      <a:pt x="904" y="669"/>
                    </a:lnTo>
                    <a:lnTo>
                      <a:pt x="880" y="695"/>
                    </a:lnTo>
                    <a:lnTo>
                      <a:pt x="858" y="722"/>
                    </a:lnTo>
                    <a:lnTo>
                      <a:pt x="837" y="750"/>
                    </a:lnTo>
                    <a:lnTo>
                      <a:pt x="818" y="779"/>
                    </a:lnTo>
                    <a:lnTo>
                      <a:pt x="800" y="809"/>
                    </a:lnTo>
                    <a:lnTo>
                      <a:pt x="785" y="839"/>
                    </a:lnTo>
                    <a:lnTo>
                      <a:pt x="773" y="870"/>
                    </a:lnTo>
                    <a:lnTo>
                      <a:pt x="761" y="903"/>
                    </a:lnTo>
                    <a:lnTo>
                      <a:pt x="753" y="874"/>
                    </a:lnTo>
                    <a:lnTo>
                      <a:pt x="746" y="845"/>
                    </a:lnTo>
                    <a:lnTo>
                      <a:pt x="737" y="816"/>
                    </a:lnTo>
                    <a:lnTo>
                      <a:pt x="729" y="788"/>
                    </a:lnTo>
                    <a:lnTo>
                      <a:pt x="720" y="760"/>
                    </a:lnTo>
                    <a:lnTo>
                      <a:pt x="711" y="732"/>
                    </a:lnTo>
                    <a:lnTo>
                      <a:pt x="701" y="704"/>
                    </a:lnTo>
                    <a:lnTo>
                      <a:pt x="691" y="677"/>
                    </a:lnTo>
                    <a:lnTo>
                      <a:pt x="689" y="629"/>
                    </a:lnTo>
                    <a:lnTo>
                      <a:pt x="699" y="606"/>
                    </a:lnTo>
                    <a:lnTo>
                      <a:pt x="707" y="583"/>
                    </a:lnTo>
                    <a:lnTo>
                      <a:pt x="713" y="559"/>
                    </a:lnTo>
                    <a:lnTo>
                      <a:pt x="720" y="535"/>
                    </a:lnTo>
                    <a:lnTo>
                      <a:pt x="724" y="510"/>
                    </a:lnTo>
                    <a:lnTo>
                      <a:pt x="730" y="485"/>
                    </a:lnTo>
                    <a:lnTo>
                      <a:pt x="737" y="461"/>
                    </a:lnTo>
                    <a:lnTo>
                      <a:pt x="744" y="437"/>
                    </a:lnTo>
                    <a:lnTo>
                      <a:pt x="750" y="389"/>
                    </a:lnTo>
                    <a:lnTo>
                      <a:pt x="751" y="340"/>
                    </a:lnTo>
                    <a:lnTo>
                      <a:pt x="746" y="294"/>
                    </a:lnTo>
                    <a:lnTo>
                      <a:pt x="737" y="248"/>
                    </a:lnTo>
                    <a:lnTo>
                      <a:pt x="723" y="204"/>
                    </a:lnTo>
                    <a:lnTo>
                      <a:pt x="707" y="162"/>
                    </a:lnTo>
                    <a:lnTo>
                      <a:pt x="686" y="120"/>
                    </a:lnTo>
                    <a:lnTo>
                      <a:pt x="662" y="81"/>
                    </a:lnTo>
                    <a:lnTo>
                      <a:pt x="652" y="68"/>
                    </a:lnTo>
                    <a:lnTo>
                      <a:pt x="641" y="54"/>
                    </a:lnTo>
                    <a:lnTo>
                      <a:pt x="630" y="39"/>
                    </a:lnTo>
                    <a:lnTo>
                      <a:pt x="618" y="26"/>
                    </a:lnTo>
                    <a:lnTo>
                      <a:pt x="606" y="14"/>
                    </a:lnTo>
                    <a:lnTo>
                      <a:pt x="591" y="5"/>
                    </a:lnTo>
                    <a:lnTo>
                      <a:pt x="575" y="0"/>
                    </a:lnTo>
                    <a:lnTo>
                      <a:pt x="556" y="0"/>
                    </a:lnTo>
                    <a:lnTo>
                      <a:pt x="538" y="7"/>
                    </a:lnTo>
                    <a:lnTo>
                      <a:pt x="522" y="16"/>
                    </a:lnTo>
                    <a:lnTo>
                      <a:pt x="505" y="29"/>
                    </a:lnTo>
                    <a:lnTo>
                      <a:pt x="492" y="43"/>
                    </a:lnTo>
                    <a:lnTo>
                      <a:pt x="479" y="58"/>
                    </a:lnTo>
                    <a:lnTo>
                      <a:pt x="469" y="75"/>
                    </a:lnTo>
                    <a:lnTo>
                      <a:pt x="461" y="92"/>
                    </a:lnTo>
                    <a:lnTo>
                      <a:pt x="455" y="110"/>
                    </a:lnTo>
                    <a:lnTo>
                      <a:pt x="444" y="144"/>
                    </a:lnTo>
                    <a:lnTo>
                      <a:pt x="436" y="179"/>
                    </a:lnTo>
                    <a:lnTo>
                      <a:pt x="432" y="213"/>
                    </a:lnTo>
                    <a:lnTo>
                      <a:pt x="431" y="248"/>
                    </a:lnTo>
                    <a:lnTo>
                      <a:pt x="432" y="283"/>
                    </a:lnTo>
                    <a:lnTo>
                      <a:pt x="436" y="317"/>
                    </a:lnTo>
                    <a:lnTo>
                      <a:pt x="442" y="351"/>
                    </a:lnTo>
                    <a:lnTo>
                      <a:pt x="451" y="383"/>
                    </a:lnTo>
                    <a:lnTo>
                      <a:pt x="462" y="416"/>
                    </a:lnTo>
                    <a:lnTo>
                      <a:pt x="474" y="447"/>
                    </a:lnTo>
                    <a:lnTo>
                      <a:pt x="489" y="478"/>
                    </a:lnTo>
                    <a:lnTo>
                      <a:pt x="505" y="510"/>
                    </a:lnTo>
                    <a:lnTo>
                      <a:pt x="524" y="538"/>
                    </a:lnTo>
                    <a:lnTo>
                      <a:pt x="543" y="567"/>
                    </a:lnTo>
                    <a:lnTo>
                      <a:pt x="564" y="595"/>
                    </a:lnTo>
                    <a:lnTo>
                      <a:pt x="586" y="621"/>
                    </a:lnTo>
                    <a:lnTo>
                      <a:pt x="594" y="631"/>
                    </a:lnTo>
                    <a:lnTo>
                      <a:pt x="602" y="641"/>
                    </a:lnTo>
                    <a:lnTo>
                      <a:pt x="610" y="650"/>
                    </a:lnTo>
                    <a:lnTo>
                      <a:pt x="618" y="659"/>
                    </a:lnTo>
                    <a:lnTo>
                      <a:pt x="626" y="669"/>
                    </a:lnTo>
                    <a:lnTo>
                      <a:pt x="634" y="678"/>
                    </a:lnTo>
                    <a:lnTo>
                      <a:pt x="641" y="688"/>
                    </a:lnTo>
                    <a:lnTo>
                      <a:pt x="648" y="697"/>
                    </a:lnTo>
                    <a:lnTo>
                      <a:pt x="664" y="757"/>
                    </a:lnTo>
                    <a:lnTo>
                      <a:pt x="678" y="818"/>
                    </a:lnTo>
                    <a:lnTo>
                      <a:pt x="690" y="882"/>
                    </a:lnTo>
                    <a:lnTo>
                      <a:pt x="700" y="944"/>
                    </a:lnTo>
                    <a:lnTo>
                      <a:pt x="706" y="1009"/>
                    </a:lnTo>
                    <a:lnTo>
                      <a:pt x="709" y="1074"/>
                    </a:lnTo>
                    <a:lnTo>
                      <a:pt x="709" y="1139"/>
                    </a:lnTo>
                    <a:lnTo>
                      <a:pt x="706" y="1206"/>
                    </a:lnTo>
                    <a:lnTo>
                      <a:pt x="701" y="1255"/>
                    </a:lnTo>
                    <a:lnTo>
                      <a:pt x="692" y="1304"/>
                    </a:lnTo>
                    <a:lnTo>
                      <a:pt x="678" y="1350"/>
                    </a:lnTo>
                    <a:lnTo>
                      <a:pt x="662" y="1395"/>
                    </a:lnTo>
                    <a:lnTo>
                      <a:pt x="643" y="1438"/>
                    </a:lnTo>
                    <a:lnTo>
                      <a:pt x="621" y="1481"/>
                    </a:lnTo>
                    <a:lnTo>
                      <a:pt x="596" y="1523"/>
                    </a:lnTo>
                    <a:lnTo>
                      <a:pt x="570" y="1564"/>
                    </a:lnTo>
                    <a:lnTo>
                      <a:pt x="563" y="1576"/>
                    </a:lnTo>
                    <a:lnTo>
                      <a:pt x="558" y="1588"/>
                    </a:lnTo>
                    <a:lnTo>
                      <a:pt x="552" y="1600"/>
                    </a:lnTo>
                    <a:lnTo>
                      <a:pt x="542" y="1610"/>
                    </a:lnTo>
                    <a:lnTo>
                      <a:pt x="552" y="1558"/>
                    </a:lnTo>
                    <a:lnTo>
                      <a:pt x="560" y="1503"/>
                    </a:lnTo>
                    <a:lnTo>
                      <a:pt x="567" y="1447"/>
                    </a:lnTo>
                    <a:lnTo>
                      <a:pt x="571" y="1389"/>
                    </a:lnTo>
                    <a:lnTo>
                      <a:pt x="570" y="1332"/>
                    </a:lnTo>
                    <a:lnTo>
                      <a:pt x="564" y="1277"/>
                    </a:lnTo>
                    <a:lnTo>
                      <a:pt x="553" y="1223"/>
                    </a:lnTo>
                    <a:lnTo>
                      <a:pt x="532" y="1173"/>
                    </a:lnTo>
                    <a:lnTo>
                      <a:pt x="542" y="1162"/>
                    </a:lnTo>
                    <a:lnTo>
                      <a:pt x="550" y="1149"/>
                    </a:lnTo>
                    <a:lnTo>
                      <a:pt x="556" y="1134"/>
                    </a:lnTo>
                    <a:lnTo>
                      <a:pt x="557" y="1118"/>
                    </a:lnTo>
                    <a:lnTo>
                      <a:pt x="557" y="1112"/>
                    </a:lnTo>
                    <a:lnTo>
                      <a:pt x="556" y="1107"/>
                    </a:lnTo>
                    <a:lnTo>
                      <a:pt x="555" y="1101"/>
                    </a:lnTo>
                    <a:lnTo>
                      <a:pt x="554" y="1095"/>
                    </a:lnTo>
                    <a:lnTo>
                      <a:pt x="564" y="1090"/>
                    </a:lnTo>
                    <a:lnTo>
                      <a:pt x="573" y="1085"/>
                    </a:lnTo>
                    <a:lnTo>
                      <a:pt x="583" y="1077"/>
                    </a:lnTo>
                    <a:lnTo>
                      <a:pt x="590" y="1067"/>
                    </a:lnTo>
                    <a:lnTo>
                      <a:pt x="595" y="1058"/>
                    </a:lnTo>
                    <a:lnTo>
                      <a:pt x="600" y="1048"/>
                    </a:lnTo>
                    <a:lnTo>
                      <a:pt x="602" y="1036"/>
                    </a:lnTo>
                    <a:lnTo>
                      <a:pt x="603" y="1024"/>
                    </a:lnTo>
                    <a:lnTo>
                      <a:pt x="602" y="1009"/>
                    </a:lnTo>
                    <a:lnTo>
                      <a:pt x="598" y="995"/>
                    </a:lnTo>
                    <a:lnTo>
                      <a:pt x="591" y="982"/>
                    </a:lnTo>
                    <a:lnTo>
                      <a:pt x="581" y="971"/>
                    </a:lnTo>
                    <a:lnTo>
                      <a:pt x="570" y="961"/>
                    </a:lnTo>
                    <a:lnTo>
                      <a:pt x="557" y="954"/>
                    </a:lnTo>
                    <a:lnTo>
                      <a:pt x="543" y="950"/>
                    </a:lnTo>
                    <a:lnTo>
                      <a:pt x="528" y="949"/>
                    </a:lnTo>
                    <a:lnTo>
                      <a:pt x="527" y="949"/>
                    </a:lnTo>
                    <a:lnTo>
                      <a:pt x="526" y="949"/>
                    </a:lnTo>
                    <a:lnTo>
                      <a:pt x="525" y="949"/>
                    </a:lnTo>
                    <a:lnTo>
                      <a:pt x="524" y="949"/>
                    </a:lnTo>
                    <a:lnTo>
                      <a:pt x="524" y="948"/>
                    </a:lnTo>
                    <a:lnTo>
                      <a:pt x="525" y="946"/>
                    </a:lnTo>
                    <a:lnTo>
                      <a:pt x="525" y="945"/>
                    </a:lnTo>
                    <a:lnTo>
                      <a:pt x="525" y="944"/>
                    </a:lnTo>
                    <a:lnTo>
                      <a:pt x="524" y="931"/>
                    </a:lnTo>
                    <a:lnTo>
                      <a:pt x="520" y="920"/>
                    </a:lnTo>
                    <a:lnTo>
                      <a:pt x="515" y="909"/>
                    </a:lnTo>
                    <a:lnTo>
                      <a:pt x="507" y="901"/>
                    </a:lnTo>
                    <a:lnTo>
                      <a:pt x="499" y="893"/>
                    </a:lnTo>
                    <a:lnTo>
                      <a:pt x="488" y="888"/>
                    </a:lnTo>
                    <a:lnTo>
                      <a:pt x="477" y="884"/>
                    </a:lnTo>
                    <a:lnTo>
                      <a:pt x="464" y="883"/>
                    </a:lnTo>
                    <a:lnTo>
                      <a:pt x="459" y="883"/>
                    </a:lnTo>
                    <a:lnTo>
                      <a:pt x="456" y="884"/>
                    </a:lnTo>
                    <a:lnTo>
                      <a:pt x="451" y="885"/>
                    </a:lnTo>
                    <a:lnTo>
                      <a:pt x="447" y="886"/>
                    </a:lnTo>
                    <a:lnTo>
                      <a:pt x="442" y="878"/>
                    </a:lnTo>
                    <a:lnTo>
                      <a:pt x="436" y="871"/>
                    </a:lnTo>
                    <a:lnTo>
                      <a:pt x="429" y="866"/>
                    </a:lnTo>
                    <a:lnTo>
                      <a:pt x="422" y="860"/>
                    </a:lnTo>
                    <a:lnTo>
                      <a:pt x="414" y="855"/>
                    </a:lnTo>
                    <a:lnTo>
                      <a:pt x="405" y="852"/>
                    </a:lnTo>
                    <a:lnTo>
                      <a:pt x="396" y="851"/>
                    </a:lnTo>
                    <a:lnTo>
                      <a:pt x="387" y="850"/>
                    </a:lnTo>
                    <a:lnTo>
                      <a:pt x="373" y="851"/>
                    </a:lnTo>
                    <a:lnTo>
                      <a:pt x="360" y="855"/>
                    </a:lnTo>
                    <a:lnTo>
                      <a:pt x="349" y="861"/>
                    </a:lnTo>
                    <a:lnTo>
                      <a:pt x="338" y="869"/>
                    </a:lnTo>
                    <a:lnTo>
                      <a:pt x="330" y="880"/>
                    </a:lnTo>
                    <a:lnTo>
                      <a:pt x="325" y="891"/>
                    </a:lnTo>
                    <a:lnTo>
                      <a:pt x="320" y="904"/>
                    </a:lnTo>
                    <a:lnTo>
                      <a:pt x="319" y="918"/>
                    </a:lnTo>
                    <a:lnTo>
                      <a:pt x="320" y="926"/>
                    </a:lnTo>
                    <a:lnTo>
                      <a:pt x="321" y="933"/>
                    </a:lnTo>
                    <a:lnTo>
                      <a:pt x="323" y="941"/>
                    </a:lnTo>
                    <a:lnTo>
                      <a:pt x="327" y="948"/>
                    </a:lnTo>
                    <a:lnTo>
                      <a:pt x="320" y="952"/>
                    </a:lnTo>
                    <a:lnTo>
                      <a:pt x="313" y="957"/>
                    </a:lnTo>
                    <a:lnTo>
                      <a:pt x="307" y="964"/>
                    </a:lnTo>
                    <a:lnTo>
                      <a:pt x="301" y="969"/>
                    </a:lnTo>
                    <a:lnTo>
                      <a:pt x="298" y="977"/>
                    </a:lnTo>
                    <a:lnTo>
                      <a:pt x="295" y="986"/>
                    </a:lnTo>
                    <a:lnTo>
                      <a:pt x="293" y="994"/>
                    </a:lnTo>
                    <a:lnTo>
                      <a:pt x="292" y="1003"/>
                    </a:lnTo>
                    <a:lnTo>
                      <a:pt x="293" y="1014"/>
                    </a:lnTo>
                    <a:lnTo>
                      <a:pt x="297" y="1025"/>
                    </a:lnTo>
                    <a:lnTo>
                      <a:pt x="301" y="1035"/>
                    </a:lnTo>
                    <a:lnTo>
                      <a:pt x="308" y="1043"/>
                    </a:lnTo>
                    <a:lnTo>
                      <a:pt x="316" y="1051"/>
                    </a:lnTo>
                    <a:lnTo>
                      <a:pt x="327" y="1057"/>
                    </a:lnTo>
                    <a:lnTo>
                      <a:pt x="337" y="1060"/>
                    </a:lnTo>
                    <a:lnTo>
                      <a:pt x="349" y="1063"/>
                    </a:lnTo>
                    <a:lnTo>
                      <a:pt x="345" y="1070"/>
                    </a:lnTo>
                    <a:lnTo>
                      <a:pt x="342" y="1078"/>
                    </a:lnTo>
                    <a:lnTo>
                      <a:pt x="341" y="1086"/>
                    </a:lnTo>
                    <a:lnTo>
                      <a:pt x="340" y="1094"/>
                    </a:lnTo>
                    <a:lnTo>
                      <a:pt x="341" y="1107"/>
                    </a:lnTo>
                    <a:lnTo>
                      <a:pt x="344" y="1118"/>
                    </a:lnTo>
                    <a:lnTo>
                      <a:pt x="350" y="1128"/>
                    </a:lnTo>
                    <a:lnTo>
                      <a:pt x="358" y="1138"/>
                    </a:lnTo>
                    <a:lnTo>
                      <a:pt x="367" y="1146"/>
                    </a:lnTo>
                    <a:lnTo>
                      <a:pt x="378" y="1152"/>
                    </a:lnTo>
                    <a:lnTo>
                      <a:pt x="389" y="1155"/>
                    </a:lnTo>
                    <a:lnTo>
                      <a:pt x="402" y="1156"/>
                    </a:lnTo>
                    <a:lnTo>
                      <a:pt x="406" y="1156"/>
                    </a:lnTo>
                    <a:lnTo>
                      <a:pt x="411" y="1155"/>
                    </a:lnTo>
                    <a:lnTo>
                      <a:pt x="416" y="1155"/>
                    </a:lnTo>
                    <a:lnTo>
                      <a:pt x="420" y="1154"/>
                    </a:lnTo>
                    <a:lnTo>
                      <a:pt x="425" y="1161"/>
                    </a:lnTo>
                    <a:lnTo>
                      <a:pt x="429" y="1168"/>
                    </a:lnTo>
                    <a:lnTo>
                      <a:pt x="436" y="1173"/>
                    </a:lnTo>
                    <a:lnTo>
                      <a:pt x="442" y="1179"/>
                    </a:lnTo>
                    <a:lnTo>
                      <a:pt x="450" y="1184"/>
                    </a:lnTo>
                    <a:lnTo>
                      <a:pt x="457" y="1187"/>
                    </a:lnTo>
                    <a:lnTo>
                      <a:pt x="466" y="1190"/>
                    </a:lnTo>
                    <a:lnTo>
                      <a:pt x="474" y="1192"/>
                    </a:lnTo>
                    <a:lnTo>
                      <a:pt x="484" y="1220"/>
                    </a:lnTo>
                    <a:lnTo>
                      <a:pt x="492" y="1248"/>
                    </a:lnTo>
                    <a:lnTo>
                      <a:pt x="499" y="1276"/>
                    </a:lnTo>
                    <a:lnTo>
                      <a:pt x="505" y="1305"/>
                    </a:lnTo>
                    <a:lnTo>
                      <a:pt x="510" y="1355"/>
                    </a:lnTo>
                    <a:lnTo>
                      <a:pt x="511" y="1406"/>
                    </a:lnTo>
                    <a:lnTo>
                      <a:pt x="508" y="1456"/>
                    </a:lnTo>
                    <a:lnTo>
                      <a:pt x="502" y="1505"/>
                    </a:lnTo>
                    <a:lnTo>
                      <a:pt x="493" y="1555"/>
                    </a:lnTo>
                    <a:lnTo>
                      <a:pt x="481" y="1602"/>
                    </a:lnTo>
                    <a:lnTo>
                      <a:pt x="469" y="1649"/>
                    </a:lnTo>
                    <a:lnTo>
                      <a:pt x="455" y="1695"/>
                    </a:lnTo>
                    <a:lnTo>
                      <a:pt x="450" y="1685"/>
                    </a:lnTo>
                    <a:lnTo>
                      <a:pt x="446" y="1675"/>
                    </a:lnTo>
                    <a:lnTo>
                      <a:pt x="440" y="1663"/>
                    </a:lnTo>
                    <a:lnTo>
                      <a:pt x="435" y="1653"/>
                    </a:lnTo>
                    <a:lnTo>
                      <a:pt x="431" y="1641"/>
                    </a:lnTo>
                    <a:lnTo>
                      <a:pt x="425" y="1631"/>
                    </a:lnTo>
                    <a:lnTo>
                      <a:pt x="420" y="1619"/>
                    </a:lnTo>
                    <a:lnTo>
                      <a:pt x="416" y="1609"/>
                    </a:lnTo>
                    <a:lnTo>
                      <a:pt x="410" y="1600"/>
                    </a:lnTo>
                    <a:lnTo>
                      <a:pt x="403" y="1591"/>
                    </a:lnTo>
                    <a:lnTo>
                      <a:pt x="397" y="1581"/>
                    </a:lnTo>
                    <a:lnTo>
                      <a:pt x="397" y="1570"/>
                    </a:lnTo>
                    <a:lnTo>
                      <a:pt x="406" y="1527"/>
                    </a:lnTo>
                    <a:lnTo>
                      <a:pt x="411" y="1485"/>
                    </a:lnTo>
                    <a:lnTo>
                      <a:pt x="412" y="1441"/>
                    </a:lnTo>
                    <a:lnTo>
                      <a:pt x="409" y="1397"/>
                    </a:lnTo>
                    <a:lnTo>
                      <a:pt x="402" y="1354"/>
                    </a:lnTo>
                    <a:lnTo>
                      <a:pt x="391" y="1313"/>
                    </a:lnTo>
                    <a:lnTo>
                      <a:pt x="378" y="1273"/>
                    </a:lnTo>
                    <a:lnTo>
                      <a:pt x="361" y="1236"/>
                    </a:lnTo>
                    <a:lnTo>
                      <a:pt x="351" y="1216"/>
                    </a:lnTo>
                    <a:lnTo>
                      <a:pt x="338" y="1196"/>
                    </a:lnTo>
                    <a:lnTo>
                      <a:pt x="326" y="1178"/>
                    </a:lnTo>
                    <a:lnTo>
                      <a:pt x="312" y="1161"/>
                    </a:lnTo>
                    <a:lnTo>
                      <a:pt x="296" y="1145"/>
                    </a:lnTo>
                    <a:lnTo>
                      <a:pt x="280" y="1130"/>
                    </a:lnTo>
                    <a:lnTo>
                      <a:pt x="262" y="1115"/>
                    </a:lnTo>
                    <a:lnTo>
                      <a:pt x="244" y="1102"/>
                    </a:lnTo>
                    <a:lnTo>
                      <a:pt x="225" y="1089"/>
                    </a:lnTo>
                    <a:lnTo>
                      <a:pt x="206" y="1079"/>
                    </a:lnTo>
                    <a:lnTo>
                      <a:pt x="185" y="1070"/>
                    </a:lnTo>
                    <a:lnTo>
                      <a:pt x="164" y="1062"/>
                    </a:lnTo>
                    <a:lnTo>
                      <a:pt x="144" y="1055"/>
                    </a:lnTo>
                    <a:lnTo>
                      <a:pt x="122" y="1049"/>
                    </a:lnTo>
                    <a:lnTo>
                      <a:pt x="100" y="1045"/>
                    </a:lnTo>
                    <a:lnTo>
                      <a:pt x="78" y="1043"/>
                    </a:lnTo>
                    <a:lnTo>
                      <a:pt x="70" y="1043"/>
                    </a:lnTo>
                    <a:lnTo>
                      <a:pt x="61" y="1043"/>
                    </a:lnTo>
                    <a:lnTo>
                      <a:pt x="53" y="1044"/>
                    </a:lnTo>
                    <a:lnTo>
                      <a:pt x="46" y="1047"/>
                    </a:lnTo>
                    <a:lnTo>
                      <a:pt x="38" y="1050"/>
                    </a:lnTo>
                    <a:lnTo>
                      <a:pt x="32" y="1055"/>
                    </a:lnTo>
                    <a:lnTo>
                      <a:pt x="25" y="1060"/>
                    </a:lnTo>
                    <a:lnTo>
                      <a:pt x="20" y="1067"/>
                    </a:lnTo>
                    <a:lnTo>
                      <a:pt x="8" y="1105"/>
                    </a:lnTo>
                    <a:lnTo>
                      <a:pt x="2" y="1146"/>
                    </a:lnTo>
                    <a:lnTo>
                      <a:pt x="0" y="1187"/>
                    </a:lnTo>
                    <a:lnTo>
                      <a:pt x="3" y="1229"/>
                    </a:lnTo>
                    <a:lnTo>
                      <a:pt x="9" y="1271"/>
                    </a:lnTo>
                    <a:lnTo>
                      <a:pt x="18" y="1312"/>
                    </a:lnTo>
                    <a:lnTo>
                      <a:pt x="31" y="1351"/>
                    </a:lnTo>
                    <a:lnTo>
                      <a:pt x="45" y="1388"/>
                    </a:lnTo>
                    <a:lnTo>
                      <a:pt x="54" y="1409"/>
                    </a:lnTo>
                    <a:lnTo>
                      <a:pt x="64" y="1428"/>
                    </a:lnTo>
                    <a:lnTo>
                      <a:pt x="76" y="1447"/>
                    </a:lnTo>
                    <a:lnTo>
                      <a:pt x="89" y="1464"/>
                    </a:lnTo>
                    <a:lnTo>
                      <a:pt x="104" y="1480"/>
                    </a:lnTo>
                    <a:lnTo>
                      <a:pt x="121" y="1495"/>
                    </a:lnTo>
                    <a:lnTo>
                      <a:pt x="137" y="1509"/>
                    </a:lnTo>
                    <a:lnTo>
                      <a:pt x="155" y="1523"/>
                    </a:lnTo>
                    <a:lnTo>
                      <a:pt x="174" y="1534"/>
                    </a:lnTo>
                    <a:lnTo>
                      <a:pt x="193" y="1546"/>
                    </a:lnTo>
                    <a:lnTo>
                      <a:pt x="213" y="1556"/>
                    </a:lnTo>
                    <a:lnTo>
                      <a:pt x="232" y="1565"/>
                    </a:lnTo>
                    <a:lnTo>
                      <a:pt x="253" y="1573"/>
                    </a:lnTo>
                    <a:lnTo>
                      <a:pt x="273" y="1581"/>
                    </a:lnTo>
                    <a:lnTo>
                      <a:pt x="293" y="1588"/>
                    </a:lnTo>
                    <a:lnTo>
                      <a:pt x="313" y="1595"/>
                    </a:lnTo>
                    <a:lnTo>
                      <a:pt x="337" y="1618"/>
                    </a:lnTo>
                    <a:lnTo>
                      <a:pt x="357" y="1642"/>
                    </a:lnTo>
                    <a:lnTo>
                      <a:pt x="373" y="1669"/>
                    </a:lnTo>
                    <a:lnTo>
                      <a:pt x="384" y="1698"/>
                    </a:lnTo>
                    <a:lnTo>
                      <a:pt x="394" y="1729"/>
                    </a:lnTo>
                    <a:lnTo>
                      <a:pt x="399" y="1760"/>
                    </a:lnTo>
                    <a:lnTo>
                      <a:pt x="402" y="1792"/>
                    </a:lnTo>
                    <a:lnTo>
                      <a:pt x="403" y="1825"/>
                    </a:lnTo>
                    <a:lnTo>
                      <a:pt x="386" y="1842"/>
                    </a:lnTo>
                    <a:lnTo>
                      <a:pt x="366" y="1856"/>
                    </a:lnTo>
                    <a:lnTo>
                      <a:pt x="345" y="1867"/>
                    </a:lnTo>
                    <a:lnTo>
                      <a:pt x="325" y="1878"/>
                    </a:lnTo>
                    <a:lnTo>
                      <a:pt x="303" y="1887"/>
                    </a:lnTo>
                    <a:lnTo>
                      <a:pt x="281" y="1896"/>
                    </a:lnTo>
                    <a:lnTo>
                      <a:pt x="260" y="1908"/>
                    </a:lnTo>
                    <a:lnTo>
                      <a:pt x="240" y="1921"/>
                    </a:lnTo>
                    <a:lnTo>
                      <a:pt x="229" y="1935"/>
                    </a:lnTo>
                    <a:lnTo>
                      <a:pt x="220" y="1950"/>
                    </a:lnTo>
                    <a:lnTo>
                      <a:pt x="215" y="1966"/>
                    </a:lnTo>
                    <a:lnTo>
                      <a:pt x="217" y="1985"/>
                    </a:lnTo>
                    <a:lnTo>
                      <a:pt x="223" y="1993"/>
                    </a:lnTo>
                    <a:lnTo>
                      <a:pt x="231" y="2000"/>
                    </a:lnTo>
                    <a:lnTo>
                      <a:pt x="239" y="2005"/>
                    </a:lnTo>
                    <a:lnTo>
                      <a:pt x="248" y="2009"/>
                    </a:lnTo>
                    <a:lnTo>
                      <a:pt x="259" y="2011"/>
                    </a:lnTo>
                    <a:lnTo>
                      <a:pt x="268" y="2014"/>
                    </a:lnTo>
                    <a:lnTo>
                      <a:pt x="280" y="2015"/>
                    </a:lnTo>
                    <a:lnTo>
                      <a:pt x="290" y="2016"/>
                    </a:lnTo>
                    <a:lnTo>
                      <a:pt x="313" y="2012"/>
                    </a:lnTo>
                    <a:lnTo>
                      <a:pt x="334" y="2003"/>
                    </a:lnTo>
                    <a:lnTo>
                      <a:pt x="351" y="1989"/>
                    </a:lnTo>
                    <a:lnTo>
                      <a:pt x="368" y="1972"/>
                    </a:lnTo>
                    <a:lnTo>
                      <a:pt x="384" y="1955"/>
                    </a:lnTo>
                    <a:lnTo>
                      <a:pt x="401" y="1937"/>
                    </a:lnTo>
                    <a:lnTo>
                      <a:pt x="419" y="1922"/>
                    </a:lnTo>
                    <a:lnTo>
                      <a:pt x="440" y="1912"/>
                    </a:lnTo>
                    <a:lnTo>
                      <a:pt x="458" y="1902"/>
                    </a:lnTo>
                    <a:lnTo>
                      <a:pt x="477" y="1894"/>
                    </a:lnTo>
                    <a:lnTo>
                      <a:pt x="496" y="1888"/>
                    </a:lnTo>
                    <a:lnTo>
                      <a:pt x="516" y="1882"/>
                    </a:lnTo>
                    <a:lnTo>
                      <a:pt x="537" y="1879"/>
                    </a:lnTo>
                    <a:lnTo>
                      <a:pt x="557" y="1876"/>
                    </a:lnTo>
                    <a:lnTo>
                      <a:pt x="578" y="1874"/>
                    </a:lnTo>
                    <a:lnTo>
                      <a:pt x="599" y="1872"/>
                    </a:lnTo>
                    <a:lnTo>
                      <a:pt x="621" y="1871"/>
                    </a:lnTo>
                    <a:lnTo>
                      <a:pt x="641" y="1869"/>
                    </a:lnTo>
                    <a:lnTo>
                      <a:pt x="663" y="1867"/>
                    </a:lnTo>
                    <a:lnTo>
                      <a:pt x="684" y="1865"/>
                    </a:lnTo>
                    <a:lnTo>
                      <a:pt x="705" y="1863"/>
                    </a:lnTo>
                    <a:lnTo>
                      <a:pt x="726" y="1858"/>
                    </a:lnTo>
                    <a:lnTo>
                      <a:pt x="745" y="1853"/>
                    </a:lnTo>
                    <a:lnTo>
                      <a:pt x="765" y="1846"/>
                    </a:lnTo>
                    <a:lnTo>
                      <a:pt x="781" y="1835"/>
                    </a:lnTo>
                    <a:lnTo>
                      <a:pt x="797" y="1830"/>
                    </a:lnTo>
                    <a:lnTo>
                      <a:pt x="813" y="1830"/>
                    </a:lnTo>
                    <a:lnTo>
                      <a:pt x="830" y="1834"/>
                    </a:lnTo>
                    <a:lnTo>
                      <a:pt x="847" y="1840"/>
                    </a:lnTo>
                    <a:lnTo>
                      <a:pt x="864" y="1845"/>
                    </a:lnTo>
                    <a:lnTo>
                      <a:pt x="881" y="1849"/>
                    </a:lnTo>
                    <a:lnTo>
                      <a:pt x="898" y="1850"/>
                    </a:lnTo>
                    <a:lnTo>
                      <a:pt x="921" y="1850"/>
                    </a:lnTo>
                    <a:lnTo>
                      <a:pt x="944" y="1848"/>
                    </a:lnTo>
                    <a:lnTo>
                      <a:pt x="968" y="1845"/>
                    </a:lnTo>
                    <a:lnTo>
                      <a:pt x="989" y="1843"/>
                    </a:lnTo>
                    <a:lnTo>
                      <a:pt x="1012" y="1838"/>
                    </a:lnTo>
                    <a:lnTo>
                      <a:pt x="1033" y="1834"/>
                    </a:lnTo>
                    <a:lnTo>
                      <a:pt x="1055" y="1828"/>
                    </a:lnTo>
                    <a:lnTo>
                      <a:pt x="1076" y="1821"/>
                    </a:lnTo>
                    <a:lnTo>
                      <a:pt x="1097" y="1813"/>
                    </a:lnTo>
                    <a:lnTo>
                      <a:pt x="1116" y="1805"/>
                    </a:lnTo>
                    <a:lnTo>
                      <a:pt x="1136" y="1795"/>
                    </a:lnTo>
                    <a:lnTo>
                      <a:pt x="1155" y="1784"/>
                    </a:lnTo>
                    <a:lnTo>
                      <a:pt x="1174" y="1773"/>
                    </a:lnTo>
                    <a:lnTo>
                      <a:pt x="1192" y="1760"/>
                    </a:lnTo>
                    <a:lnTo>
                      <a:pt x="1211" y="1747"/>
                    </a:lnTo>
                    <a:lnTo>
                      <a:pt x="1228" y="1732"/>
                    </a:lnTo>
                    <a:lnTo>
                      <a:pt x="1250" y="1707"/>
                    </a:lnTo>
                    <a:lnTo>
                      <a:pt x="1271" y="1682"/>
                    </a:lnTo>
                    <a:lnTo>
                      <a:pt x="1288" y="1655"/>
                    </a:lnTo>
                    <a:lnTo>
                      <a:pt x="1304" y="1627"/>
                    </a:lnTo>
                    <a:lnTo>
                      <a:pt x="1317" y="1599"/>
                    </a:lnTo>
                    <a:lnTo>
                      <a:pt x="1327" y="1570"/>
                    </a:lnTo>
                    <a:lnTo>
                      <a:pt x="1336" y="1539"/>
                    </a:lnTo>
                    <a:lnTo>
                      <a:pt x="1342" y="1508"/>
                    </a:lnTo>
                    <a:lnTo>
                      <a:pt x="1340" y="1489"/>
                    </a:lnTo>
                    <a:lnTo>
                      <a:pt x="1335" y="1472"/>
                    </a:lnTo>
                    <a:lnTo>
                      <a:pt x="1326" y="1458"/>
                    </a:lnTo>
                    <a:lnTo>
                      <a:pt x="1311" y="144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8935" name="Freeform 23"/>
            <p:cNvSpPr>
              <a:spLocks/>
            </p:cNvSpPr>
            <p:nvPr/>
          </p:nvSpPr>
          <p:spPr bwMode="auto">
            <a:xfrm>
              <a:off x="2736" y="1289"/>
              <a:ext cx="161" cy="89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1" y="60"/>
                </a:cxn>
                <a:cxn ang="0">
                  <a:pos x="48" y="137"/>
                </a:cxn>
                <a:cxn ang="0">
                  <a:pos x="84" y="209"/>
                </a:cxn>
                <a:cxn ang="0">
                  <a:pos x="72" y="273"/>
                </a:cxn>
                <a:cxn ang="0">
                  <a:pos x="58" y="360"/>
                </a:cxn>
                <a:cxn ang="0">
                  <a:pos x="50" y="405"/>
                </a:cxn>
                <a:cxn ang="0">
                  <a:pos x="67" y="463"/>
                </a:cxn>
                <a:cxn ang="0">
                  <a:pos x="50" y="533"/>
                </a:cxn>
                <a:cxn ang="0">
                  <a:pos x="60" y="578"/>
                </a:cxn>
                <a:cxn ang="0">
                  <a:pos x="7" y="684"/>
                </a:cxn>
                <a:cxn ang="0">
                  <a:pos x="41" y="741"/>
                </a:cxn>
                <a:cxn ang="0">
                  <a:pos x="70" y="823"/>
                </a:cxn>
                <a:cxn ang="0">
                  <a:pos x="82" y="833"/>
                </a:cxn>
                <a:cxn ang="0">
                  <a:pos x="137" y="871"/>
                </a:cxn>
                <a:cxn ang="0">
                  <a:pos x="161" y="890"/>
                </a:cxn>
              </a:cxnLst>
              <a:rect l="0" t="0" r="r" b="b"/>
              <a:pathLst>
                <a:path w="161" h="890">
                  <a:moveTo>
                    <a:pt x="70" y="0"/>
                  </a:moveTo>
                  <a:cubicBezTo>
                    <a:pt x="45" y="15"/>
                    <a:pt x="42" y="35"/>
                    <a:pt x="31" y="60"/>
                  </a:cubicBezTo>
                  <a:cubicBezTo>
                    <a:pt x="33" y="87"/>
                    <a:pt x="33" y="113"/>
                    <a:pt x="48" y="137"/>
                  </a:cubicBezTo>
                  <a:cubicBezTo>
                    <a:pt x="55" y="163"/>
                    <a:pt x="70" y="186"/>
                    <a:pt x="84" y="209"/>
                  </a:cubicBezTo>
                  <a:cubicBezTo>
                    <a:pt x="79" y="230"/>
                    <a:pt x="75" y="251"/>
                    <a:pt x="72" y="273"/>
                  </a:cubicBezTo>
                  <a:cubicBezTo>
                    <a:pt x="71" y="308"/>
                    <a:pt x="74" y="332"/>
                    <a:pt x="58" y="360"/>
                  </a:cubicBezTo>
                  <a:cubicBezTo>
                    <a:pt x="56" y="377"/>
                    <a:pt x="56" y="390"/>
                    <a:pt x="50" y="405"/>
                  </a:cubicBezTo>
                  <a:cubicBezTo>
                    <a:pt x="45" y="429"/>
                    <a:pt x="61" y="442"/>
                    <a:pt x="67" y="463"/>
                  </a:cubicBezTo>
                  <a:cubicBezTo>
                    <a:pt x="65" y="488"/>
                    <a:pt x="59" y="509"/>
                    <a:pt x="50" y="533"/>
                  </a:cubicBezTo>
                  <a:cubicBezTo>
                    <a:pt x="52" y="549"/>
                    <a:pt x="56" y="562"/>
                    <a:pt x="60" y="578"/>
                  </a:cubicBezTo>
                  <a:cubicBezTo>
                    <a:pt x="56" y="630"/>
                    <a:pt x="35" y="645"/>
                    <a:pt x="7" y="684"/>
                  </a:cubicBezTo>
                  <a:cubicBezTo>
                    <a:pt x="0" y="709"/>
                    <a:pt x="32" y="720"/>
                    <a:pt x="41" y="741"/>
                  </a:cubicBezTo>
                  <a:cubicBezTo>
                    <a:pt x="43" y="768"/>
                    <a:pt x="44" y="807"/>
                    <a:pt x="70" y="823"/>
                  </a:cubicBezTo>
                  <a:cubicBezTo>
                    <a:pt x="80" y="841"/>
                    <a:pt x="66" y="820"/>
                    <a:pt x="82" y="833"/>
                  </a:cubicBezTo>
                  <a:cubicBezTo>
                    <a:pt x="103" y="851"/>
                    <a:pt x="108" y="863"/>
                    <a:pt x="137" y="871"/>
                  </a:cubicBezTo>
                  <a:cubicBezTo>
                    <a:pt x="142" y="876"/>
                    <a:pt x="154" y="890"/>
                    <a:pt x="161" y="890"/>
                  </a:cubicBez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6596063" y="762000"/>
            <a:ext cx="1751012" cy="3001963"/>
            <a:chOff x="2256" y="288"/>
            <a:chExt cx="1103" cy="1891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256" y="288"/>
              <a:ext cx="1103" cy="1865"/>
              <a:chOff x="96" y="288"/>
              <a:chExt cx="1103" cy="1865"/>
            </a:xfrm>
          </p:grpSpPr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96" y="1296"/>
                <a:ext cx="1053" cy="857"/>
                <a:chOff x="4512" y="1450"/>
                <a:chExt cx="1053" cy="857"/>
              </a:xfrm>
            </p:grpSpPr>
            <p:sp>
              <p:nvSpPr>
                <p:cNvPr id="38939" name="Freeform 27"/>
                <p:cNvSpPr>
                  <a:spLocks/>
                </p:cNvSpPr>
                <p:nvPr/>
              </p:nvSpPr>
              <p:spPr bwMode="auto">
                <a:xfrm>
                  <a:off x="5048" y="1450"/>
                  <a:ext cx="517" cy="5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5" y="22"/>
                    </a:cxn>
                    <a:cxn ang="0">
                      <a:pos x="78" y="33"/>
                    </a:cxn>
                    <a:cxn ang="0">
                      <a:pos x="100" y="100"/>
                    </a:cxn>
                    <a:cxn ang="0">
                      <a:pos x="111" y="133"/>
                    </a:cxn>
                    <a:cxn ang="0">
                      <a:pos x="156" y="144"/>
                    </a:cxn>
                    <a:cxn ang="0">
                      <a:pos x="289" y="144"/>
                    </a:cxn>
                    <a:cxn ang="0">
                      <a:pos x="345" y="222"/>
                    </a:cxn>
                    <a:cxn ang="0">
                      <a:pos x="378" y="300"/>
                    </a:cxn>
                    <a:cxn ang="0">
                      <a:pos x="489" y="344"/>
                    </a:cxn>
                    <a:cxn ang="0">
                      <a:pos x="556" y="411"/>
                    </a:cxn>
                  </a:cxnLst>
                  <a:rect l="0" t="0" r="r" b="b"/>
                  <a:pathLst>
                    <a:path w="556" h="411">
                      <a:moveTo>
                        <a:pt x="0" y="0"/>
                      </a:moveTo>
                      <a:cubicBezTo>
                        <a:pt x="15" y="7"/>
                        <a:pt x="30" y="15"/>
                        <a:pt x="45" y="22"/>
                      </a:cubicBezTo>
                      <a:cubicBezTo>
                        <a:pt x="56" y="27"/>
                        <a:pt x="71" y="24"/>
                        <a:pt x="78" y="33"/>
                      </a:cubicBezTo>
                      <a:cubicBezTo>
                        <a:pt x="92" y="52"/>
                        <a:pt x="93" y="78"/>
                        <a:pt x="100" y="100"/>
                      </a:cubicBezTo>
                      <a:cubicBezTo>
                        <a:pt x="104" y="111"/>
                        <a:pt x="100" y="130"/>
                        <a:pt x="111" y="133"/>
                      </a:cubicBezTo>
                      <a:cubicBezTo>
                        <a:pt x="126" y="137"/>
                        <a:pt x="141" y="140"/>
                        <a:pt x="156" y="144"/>
                      </a:cubicBezTo>
                      <a:cubicBezTo>
                        <a:pt x="261" y="118"/>
                        <a:pt x="218" y="108"/>
                        <a:pt x="289" y="144"/>
                      </a:cubicBezTo>
                      <a:cubicBezTo>
                        <a:pt x="315" y="222"/>
                        <a:pt x="289" y="204"/>
                        <a:pt x="345" y="222"/>
                      </a:cubicBezTo>
                      <a:cubicBezTo>
                        <a:pt x="353" y="246"/>
                        <a:pt x="362" y="281"/>
                        <a:pt x="378" y="300"/>
                      </a:cubicBezTo>
                      <a:cubicBezTo>
                        <a:pt x="403" y="331"/>
                        <a:pt x="454" y="332"/>
                        <a:pt x="489" y="344"/>
                      </a:cubicBezTo>
                      <a:cubicBezTo>
                        <a:pt x="511" y="366"/>
                        <a:pt x="534" y="389"/>
                        <a:pt x="556" y="411"/>
                      </a:cubicBezTo>
                    </a:path>
                  </a:pathLst>
                </a:cu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8940" name="Freeform 28"/>
                <p:cNvSpPr>
                  <a:spLocks/>
                </p:cNvSpPr>
                <p:nvPr/>
              </p:nvSpPr>
              <p:spPr bwMode="auto">
                <a:xfrm>
                  <a:off x="4530" y="1845"/>
                  <a:ext cx="515" cy="462"/>
                </a:xfrm>
                <a:custGeom>
                  <a:avLst/>
                  <a:gdLst/>
                  <a:ahLst/>
                  <a:cxnLst>
                    <a:cxn ang="0">
                      <a:pos x="554" y="0"/>
                    </a:cxn>
                    <a:cxn ang="0">
                      <a:pos x="532" y="23"/>
                    </a:cxn>
                    <a:cxn ang="0">
                      <a:pos x="510" y="56"/>
                    </a:cxn>
                    <a:cxn ang="0">
                      <a:pos x="465" y="45"/>
                    </a:cxn>
                    <a:cxn ang="0">
                      <a:pos x="432" y="23"/>
                    </a:cxn>
                    <a:cxn ang="0">
                      <a:pos x="332" y="123"/>
                    </a:cxn>
                    <a:cxn ang="0">
                      <a:pos x="154" y="245"/>
                    </a:cxn>
                    <a:cxn ang="0">
                      <a:pos x="121" y="256"/>
                    </a:cxn>
                    <a:cxn ang="0">
                      <a:pos x="54" y="300"/>
                    </a:cxn>
                    <a:cxn ang="0">
                      <a:pos x="43" y="334"/>
                    </a:cxn>
                    <a:cxn ang="0">
                      <a:pos x="10" y="378"/>
                    </a:cxn>
                  </a:cxnLst>
                  <a:rect l="0" t="0" r="r" b="b"/>
                  <a:pathLst>
                    <a:path w="554" h="378">
                      <a:moveTo>
                        <a:pt x="554" y="0"/>
                      </a:moveTo>
                      <a:cubicBezTo>
                        <a:pt x="547" y="8"/>
                        <a:pt x="539" y="15"/>
                        <a:pt x="532" y="23"/>
                      </a:cubicBezTo>
                      <a:cubicBezTo>
                        <a:pt x="524" y="33"/>
                        <a:pt x="523" y="52"/>
                        <a:pt x="510" y="56"/>
                      </a:cubicBezTo>
                      <a:cubicBezTo>
                        <a:pt x="495" y="61"/>
                        <a:pt x="480" y="49"/>
                        <a:pt x="465" y="45"/>
                      </a:cubicBezTo>
                      <a:cubicBezTo>
                        <a:pt x="454" y="38"/>
                        <a:pt x="445" y="25"/>
                        <a:pt x="432" y="23"/>
                      </a:cubicBezTo>
                      <a:cubicBezTo>
                        <a:pt x="383" y="15"/>
                        <a:pt x="362" y="92"/>
                        <a:pt x="332" y="123"/>
                      </a:cubicBezTo>
                      <a:cubicBezTo>
                        <a:pt x="315" y="274"/>
                        <a:pt x="320" y="231"/>
                        <a:pt x="154" y="245"/>
                      </a:cubicBezTo>
                      <a:cubicBezTo>
                        <a:pt x="143" y="249"/>
                        <a:pt x="131" y="250"/>
                        <a:pt x="121" y="256"/>
                      </a:cubicBezTo>
                      <a:cubicBezTo>
                        <a:pt x="98" y="269"/>
                        <a:pt x="54" y="300"/>
                        <a:pt x="54" y="300"/>
                      </a:cubicBezTo>
                      <a:cubicBezTo>
                        <a:pt x="50" y="311"/>
                        <a:pt x="51" y="325"/>
                        <a:pt x="43" y="334"/>
                      </a:cubicBezTo>
                      <a:cubicBezTo>
                        <a:pt x="0" y="378"/>
                        <a:pt x="10" y="305"/>
                        <a:pt x="10" y="378"/>
                      </a:cubicBezTo>
                    </a:path>
                  </a:pathLst>
                </a:cu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8941" name="Freeform 29"/>
                <p:cNvSpPr>
                  <a:spLocks/>
                </p:cNvSpPr>
                <p:nvPr/>
              </p:nvSpPr>
              <p:spPr bwMode="auto">
                <a:xfrm>
                  <a:off x="5048" y="1802"/>
                  <a:ext cx="517" cy="5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5" y="22"/>
                    </a:cxn>
                    <a:cxn ang="0">
                      <a:pos x="78" y="33"/>
                    </a:cxn>
                    <a:cxn ang="0">
                      <a:pos x="100" y="100"/>
                    </a:cxn>
                    <a:cxn ang="0">
                      <a:pos x="111" y="133"/>
                    </a:cxn>
                    <a:cxn ang="0">
                      <a:pos x="156" y="144"/>
                    </a:cxn>
                    <a:cxn ang="0">
                      <a:pos x="289" y="144"/>
                    </a:cxn>
                    <a:cxn ang="0">
                      <a:pos x="345" y="222"/>
                    </a:cxn>
                    <a:cxn ang="0">
                      <a:pos x="378" y="300"/>
                    </a:cxn>
                    <a:cxn ang="0">
                      <a:pos x="489" y="344"/>
                    </a:cxn>
                    <a:cxn ang="0">
                      <a:pos x="556" y="411"/>
                    </a:cxn>
                  </a:cxnLst>
                  <a:rect l="0" t="0" r="r" b="b"/>
                  <a:pathLst>
                    <a:path w="556" h="411">
                      <a:moveTo>
                        <a:pt x="0" y="0"/>
                      </a:moveTo>
                      <a:cubicBezTo>
                        <a:pt x="15" y="7"/>
                        <a:pt x="30" y="15"/>
                        <a:pt x="45" y="22"/>
                      </a:cubicBezTo>
                      <a:cubicBezTo>
                        <a:pt x="56" y="27"/>
                        <a:pt x="71" y="24"/>
                        <a:pt x="78" y="33"/>
                      </a:cubicBezTo>
                      <a:cubicBezTo>
                        <a:pt x="92" y="52"/>
                        <a:pt x="93" y="78"/>
                        <a:pt x="100" y="100"/>
                      </a:cubicBezTo>
                      <a:cubicBezTo>
                        <a:pt x="104" y="111"/>
                        <a:pt x="100" y="130"/>
                        <a:pt x="111" y="133"/>
                      </a:cubicBezTo>
                      <a:cubicBezTo>
                        <a:pt x="126" y="137"/>
                        <a:pt x="141" y="140"/>
                        <a:pt x="156" y="144"/>
                      </a:cubicBezTo>
                      <a:cubicBezTo>
                        <a:pt x="261" y="118"/>
                        <a:pt x="218" y="108"/>
                        <a:pt x="289" y="144"/>
                      </a:cubicBezTo>
                      <a:cubicBezTo>
                        <a:pt x="315" y="222"/>
                        <a:pt x="289" y="204"/>
                        <a:pt x="345" y="222"/>
                      </a:cubicBezTo>
                      <a:cubicBezTo>
                        <a:pt x="353" y="246"/>
                        <a:pt x="362" y="281"/>
                        <a:pt x="378" y="300"/>
                      </a:cubicBezTo>
                      <a:cubicBezTo>
                        <a:pt x="403" y="331"/>
                        <a:pt x="454" y="332"/>
                        <a:pt x="489" y="344"/>
                      </a:cubicBezTo>
                      <a:cubicBezTo>
                        <a:pt x="511" y="366"/>
                        <a:pt x="534" y="389"/>
                        <a:pt x="556" y="411"/>
                      </a:cubicBezTo>
                    </a:path>
                  </a:pathLst>
                </a:cu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8942" name="Freeform 30"/>
                <p:cNvSpPr>
                  <a:spLocks/>
                </p:cNvSpPr>
                <p:nvPr/>
              </p:nvSpPr>
              <p:spPr bwMode="auto">
                <a:xfrm>
                  <a:off x="4512" y="1509"/>
                  <a:ext cx="515" cy="462"/>
                </a:xfrm>
                <a:custGeom>
                  <a:avLst/>
                  <a:gdLst/>
                  <a:ahLst/>
                  <a:cxnLst>
                    <a:cxn ang="0">
                      <a:pos x="554" y="0"/>
                    </a:cxn>
                    <a:cxn ang="0">
                      <a:pos x="532" y="23"/>
                    </a:cxn>
                    <a:cxn ang="0">
                      <a:pos x="510" y="56"/>
                    </a:cxn>
                    <a:cxn ang="0">
                      <a:pos x="465" y="45"/>
                    </a:cxn>
                    <a:cxn ang="0">
                      <a:pos x="432" y="23"/>
                    </a:cxn>
                    <a:cxn ang="0">
                      <a:pos x="332" y="123"/>
                    </a:cxn>
                    <a:cxn ang="0">
                      <a:pos x="154" y="245"/>
                    </a:cxn>
                    <a:cxn ang="0">
                      <a:pos x="121" y="256"/>
                    </a:cxn>
                    <a:cxn ang="0">
                      <a:pos x="54" y="300"/>
                    </a:cxn>
                    <a:cxn ang="0">
                      <a:pos x="43" y="334"/>
                    </a:cxn>
                    <a:cxn ang="0">
                      <a:pos x="10" y="378"/>
                    </a:cxn>
                  </a:cxnLst>
                  <a:rect l="0" t="0" r="r" b="b"/>
                  <a:pathLst>
                    <a:path w="554" h="378">
                      <a:moveTo>
                        <a:pt x="554" y="0"/>
                      </a:moveTo>
                      <a:cubicBezTo>
                        <a:pt x="547" y="8"/>
                        <a:pt x="539" y="15"/>
                        <a:pt x="532" y="23"/>
                      </a:cubicBezTo>
                      <a:cubicBezTo>
                        <a:pt x="524" y="33"/>
                        <a:pt x="523" y="52"/>
                        <a:pt x="510" y="56"/>
                      </a:cubicBezTo>
                      <a:cubicBezTo>
                        <a:pt x="495" y="61"/>
                        <a:pt x="480" y="49"/>
                        <a:pt x="465" y="45"/>
                      </a:cubicBezTo>
                      <a:cubicBezTo>
                        <a:pt x="454" y="38"/>
                        <a:pt x="445" y="25"/>
                        <a:pt x="432" y="23"/>
                      </a:cubicBezTo>
                      <a:cubicBezTo>
                        <a:pt x="383" y="15"/>
                        <a:pt x="362" y="92"/>
                        <a:pt x="332" y="123"/>
                      </a:cubicBezTo>
                      <a:cubicBezTo>
                        <a:pt x="315" y="274"/>
                        <a:pt x="320" y="231"/>
                        <a:pt x="154" y="245"/>
                      </a:cubicBezTo>
                      <a:cubicBezTo>
                        <a:pt x="143" y="249"/>
                        <a:pt x="131" y="250"/>
                        <a:pt x="121" y="256"/>
                      </a:cubicBezTo>
                      <a:cubicBezTo>
                        <a:pt x="98" y="269"/>
                        <a:pt x="54" y="300"/>
                        <a:pt x="54" y="300"/>
                      </a:cubicBezTo>
                      <a:cubicBezTo>
                        <a:pt x="50" y="311"/>
                        <a:pt x="51" y="325"/>
                        <a:pt x="43" y="334"/>
                      </a:cubicBezTo>
                      <a:cubicBezTo>
                        <a:pt x="0" y="378"/>
                        <a:pt x="10" y="305"/>
                        <a:pt x="10" y="378"/>
                      </a:cubicBezTo>
                    </a:path>
                  </a:pathLst>
                </a:cu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8943" name="Freeform 31"/>
              <p:cNvSpPr>
                <a:spLocks/>
              </p:cNvSpPr>
              <p:nvPr/>
            </p:nvSpPr>
            <p:spPr bwMode="auto">
              <a:xfrm>
                <a:off x="528" y="288"/>
                <a:ext cx="671" cy="1007"/>
              </a:xfrm>
              <a:custGeom>
                <a:avLst/>
                <a:gdLst/>
                <a:ahLst/>
                <a:cxnLst>
                  <a:cxn ang="0">
                    <a:pos x="1113" y="1437"/>
                  </a:cxn>
                  <a:cxn ang="0">
                    <a:pos x="894" y="1548"/>
                  </a:cxn>
                  <a:cxn ang="0">
                    <a:pos x="765" y="1763"/>
                  </a:cxn>
                  <a:cxn ang="0">
                    <a:pos x="607" y="1811"/>
                  </a:cxn>
                  <a:cxn ang="0">
                    <a:pos x="626" y="1639"/>
                  </a:cxn>
                  <a:cxn ang="0">
                    <a:pos x="775" y="1574"/>
                  </a:cxn>
                  <a:cxn ang="0">
                    <a:pos x="858" y="1500"/>
                  </a:cxn>
                  <a:cxn ang="0">
                    <a:pos x="844" y="1343"/>
                  </a:cxn>
                  <a:cxn ang="0">
                    <a:pos x="823" y="1181"/>
                  </a:cxn>
                  <a:cxn ang="0">
                    <a:pos x="976" y="1100"/>
                  </a:cxn>
                  <a:cxn ang="0">
                    <a:pos x="1150" y="1025"/>
                  </a:cxn>
                  <a:cxn ang="0">
                    <a:pos x="1265" y="836"/>
                  </a:cxn>
                  <a:cxn ang="0">
                    <a:pos x="1224" y="669"/>
                  </a:cxn>
                  <a:cxn ang="0">
                    <a:pos x="1024" y="774"/>
                  </a:cxn>
                  <a:cxn ang="0">
                    <a:pos x="898" y="1012"/>
                  </a:cxn>
                  <a:cxn ang="0">
                    <a:pos x="794" y="1119"/>
                  </a:cxn>
                  <a:cxn ang="0">
                    <a:pos x="931" y="686"/>
                  </a:cxn>
                  <a:cxn ang="0">
                    <a:pos x="1055" y="649"/>
                  </a:cxn>
                  <a:cxn ang="0">
                    <a:pos x="1084" y="587"/>
                  </a:cxn>
                  <a:cxn ang="0">
                    <a:pos x="1186" y="504"/>
                  </a:cxn>
                  <a:cxn ang="0">
                    <a:pos x="1271" y="378"/>
                  </a:cxn>
                  <a:cxn ang="0">
                    <a:pos x="1222" y="289"/>
                  </a:cxn>
                  <a:cxn ang="0">
                    <a:pos x="1101" y="258"/>
                  </a:cxn>
                  <a:cxn ang="0">
                    <a:pos x="1034" y="284"/>
                  </a:cxn>
                  <a:cxn ang="0">
                    <a:pos x="974" y="393"/>
                  </a:cxn>
                  <a:cxn ang="0">
                    <a:pos x="878" y="417"/>
                  </a:cxn>
                  <a:cxn ang="0">
                    <a:pos x="871" y="604"/>
                  </a:cxn>
                  <a:cxn ang="0">
                    <a:pos x="800" y="809"/>
                  </a:cxn>
                  <a:cxn ang="0">
                    <a:pos x="689" y="629"/>
                  </a:cxn>
                  <a:cxn ang="0">
                    <a:pos x="737" y="248"/>
                  </a:cxn>
                  <a:cxn ang="0">
                    <a:pos x="556" y="0"/>
                  </a:cxn>
                  <a:cxn ang="0">
                    <a:pos x="431" y="248"/>
                  </a:cxn>
                  <a:cxn ang="0">
                    <a:pos x="586" y="621"/>
                  </a:cxn>
                  <a:cxn ang="0">
                    <a:pos x="700" y="944"/>
                  </a:cxn>
                  <a:cxn ang="0">
                    <a:pos x="570" y="1564"/>
                  </a:cxn>
                  <a:cxn ang="0">
                    <a:pos x="532" y="1173"/>
                  </a:cxn>
                  <a:cxn ang="0">
                    <a:pos x="590" y="1067"/>
                  </a:cxn>
                  <a:cxn ang="0">
                    <a:pos x="528" y="949"/>
                  </a:cxn>
                  <a:cxn ang="0">
                    <a:pos x="507" y="901"/>
                  </a:cxn>
                  <a:cxn ang="0">
                    <a:pos x="422" y="860"/>
                  </a:cxn>
                  <a:cxn ang="0">
                    <a:pos x="319" y="918"/>
                  </a:cxn>
                  <a:cxn ang="0">
                    <a:pos x="292" y="1003"/>
                  </a:cxn>
                  <a:cxn ang="0">
                    <a:pos x="340" y="1094"/>
                  </a:cxn>
                  <a:cxn ang="0">
                    <a:pos x="420" y="1154"/>
                  </a:cxn>
                  <a:cxn ang="0">
                    <a:pos x="505" y="1305"/>
                  </a:cxn>
                  <a:cxn ang="0">
                    <a:pos x="435" y="1653"/>
                  </a:cxn>
                  <a:cxn ang="0">
                    <a:pos x="409" y="1397"/>
                  </a:cxn>
                  <a:cxn ang="0">
                    <a:pos x="244" y="1102"/>
                  </a:cxn>
                  <a:cxn ang="0">
                    <a:pos x="46" y="1047"/>
                  </a:cxn>
                  <a:cxn ang="0">
                    <a:pos x="45" y="1388"/>
                  </a:cxn>
                  <a:cxn ang="0">
                    <a:pos x="232" y="1565"/>
                  </a:cxn>
                  <a:cxn ang="0">
                    <a:pos x="403" y="1825"/>
                  </a:cxn>
                  <a:cxn ang="0">
                    <a:pos x="217" y="1985"/>
                  </a:cxn>
                  <a:cxn ang="0">
                    <a:pos x="368" y="1972"/>
                  </a:cxn>
                  <a:cxn ang="0">
                    <a:pos x="599" y="1872"/>
                  </a:cxn>
                  <a:cxn ang="0">
                    <a:pos x="830" y="1834"/>
                  </a:cxn>
                  <a:cxn ang="0">
                    <a:pos x="1076" y="1821"/>
                  </a:cxn>
                  <a:cxn ang="0">
                    <a:pos x="1304" y="1627"/>
                  </a:cxn>
                </a:cxnLst>
                <a:rect l="0" t="0" r="r" b="b"/>
                <a:pathLst>
                  <a:path w="1342" h="2016">
                    <a:moveTo>
                      <a:pt x="1311" y="1447"/>
                    </a:moveTo>
                    <a:lnTo>
                      <a:pt x="1295" y="1441"/>
                    </a:lnTo>
                    <a:lnTo>
                      <a:pt x="1277" y="1436"/>
                    </a:lnTo>
                    <a:lnTo>
                      <a:pt x="1259" y="1432"/>
                    </a:lnTo>
                    <a:lnTo>
                      <a:pt x="1242" y="1429"/>
                    </a:lnTo>
                    <a:lnTo>
                      <a:pt x="1223" y="1428"/>
                    </a:lnTo>
                    <a:lnTo>
                      <a:pt x="1205" y="1427"/>
                    </a:lnTo>
                    <a:lnTo>
                      <a:pt x="1186" y="1428"/>
                    </a:lnTo>
                    <a:lnTo>
                      <a:pt x="1168" y="1429"/>
                    </a:lnTo>
                    <a:lnTo>
                      <a:pt x="1150" y="1432"/>
                    </a:lnTo>
                    <a:lnTo>
                      <a:pt x="1131" y="1434"/>
                    </a:lnTo>
                    <a:lnTo>
                      <a:pt x="1113" y="1437"/>
                    </a:lnTo>
                    <a:lnTo>
                      <a:pt x="1095" y="1442"/>
                    </a:lnTo>
                    <a:lnTo>
                      <a:pt x="1078" y="1447"/>
                    </a:lnTo>
                    <a:lnTo>
                      <a:pt x="1061" y="1452"/>
                    </a:lnTo>
                    <a:lnTo>
                      <a:pt x="1045" y="1458"/>
                    </a:lnTo>
                    <a:lnTo>
                      <a:pt x="1030" y="1465"/>
                    </a:lnTo>
                    <a:lnTo>
                      <a:pt x="1010" y="1474"/>
                    </a:lnTo>
                    <a:lnTo>
                      <a:pt x="989" y="1483"/>
                    </a:lnTo>
                    <a:lnTo>
                      <a:pt x="970" y="1495"/>
                    </a:lnTo>
                    <a:lnTo>
                      <a:pt x="950" y="1506"/>
                    </a:lnTo>
                    <a:lnTo>
                      <a:pt x="931" y="1519"/>
                    </a:lnTo>
                    <a:lnTo>
                      <a:pt x="912" y="1533"/>
                    </a:lnTo>
                    <a:lnTo>
                      <a:pt x="894" y="1548"/>
                    </a:lnTo>
                    <a:lnTo>
                      <a:pt x="876" y="1564"/>
                    </a:lnTo>
                    <a:lnTo>
                      <a:pt x="859" y="1580"/>
                    </a:lnTo>
                    <a:lnTo>
                      <a:pt x="844" y="1598"/>
                    </a:lnTo>
                    <a:lnTo>
                      <a:pt x="829" y="1616"/>
                    </a:lnTo>
                    <a:lnTo>
                      <a:pt x="817" y="1634"/>
                    </a:lnTo>
                    <a:lnTo>
                      <a:pt x="805" y="1654"/>
                    </a:lnTo>
                    <a:lnTo>
                      <a:pt x="795" y="1674"/>
                    </a:lnTo>
                    <a:lnTo>
                      <a:pt x="785" y="1694"/>
                    </a:lnTo>
                    <a:lnTo>
                      <a:pt x="779" y="1716"/>
                    </a:lnTo>
                    <a:lnTo>
                      <a:pt x="773" y="1731"/>
                    </a:lnTo>
                    <a:lnTo>
                      <a:pt x="770" y="1748"/>
                    </a:lnTo>
                    <a:lnTo>
                      <a:pt x="765" y="1763"/>
                    </a:lnTo>
                    <a:lnTo>
                      <a:pt x="753" y="1775"/>
                    </a:lnTo>
                    <a:lnTo>
                      <a:pt x="741" y="1780"/>
                    </a:lnTo>
                    <a:lnTo>
                      <a:pt x="728" y="1783"/>
                    </a:lnTo>
                    <a:lnTo>
                      <a:pt x="714" y="1788"/>
                    </a:lnTo>
                    <a:lnTo>
                      <a:pt x="701" y="1791"/>
                    </a:lnTo>
                    <a:lnTo>
                      <a:pt x="689" y="1795"/>
                    </a:lnTo>
                    <a:lnTo>
                      <a:pt x="675" y="1798"/>
                    </a:lnTo>
                    <a:lnTo>
                      <a:pt x="662" y="1801"/>
                    </a:lnTo>
                    <a:lnTo>
                      <a:pt x="648" y="1804"/>
                    </a:lnTo>
                    <a:lnTo>
                      <a:pt x="634" y="1806"/>
                    </a:lnTo>
                    <a:lnTo>
                      <a:pt x="621" y="1808"/>
                    </a:lnTo>
                    <a:lnTo>
                      <a:pt x="607" y="1811"/>
                    </a:lnTo>
                    <a:lnTo>
                      <a:pt x="593" y="1812"/>
                    </a:lnTo>
                    <a:lnTo>
                      <a:pt x="579" y="1813"/>
                    </a:lnTo>
                    <a:lnTo>
                      <a:pt x="565" y="1813"/>
                    </a:lnTo>
                    <a:lnTo>
                      <a:pt x="552" y="1813"/>
                    </a:lnTo>
                    <a:lnTo>
                      <a:pt x="537" y="1813"/>
                    </a:lnTo>
                    <a:lnTo>
                      <a:pt x="546" y="1787"/>
                    </a:lnTo>
                    <a:lnTo>
                      <a:pt x="557" y="1761"/>
                    </a:lnTo>
                    <a:lnTo>
                      <a:pt x="569" y="1736"/>
                    </a:lnTo>
                    <a:lnTo>
                      <a:pt x="583" y="1710"/>
                    </a:lnTo>
                    <a:lnTo>
                      <a:pt x="596" y="1686"/>
                    </a:lnTo>
                    <a:lnTo>
                      <a:pt x="611" y="1662"/>
                    </a:lnTo>
                    <a:lnTo>
                      <a:pt x="626" y="1639"/>
                    </a:lnTo>
                    <a:lnTo>
                      <a:pt x="641" y="1615"/>
                    </a:lnTo>
                    <a:lnTo>
                      <a:pt x="663" y="1623"/>
                    </a:lnTo>
                    <a:lnTo>
                      <a:pt x="678" y="1625"/>
                    </a:lnTo>
                    <a:lnTo>
                      <a:pt x="692" y="1626"/>
                    </a:lnTo>
                    <a:lnTo>
                      <a:pt x="707" y="1625"/>
                    </a:lnTo>
                    <a:lnTo>
                      <a:pt x="721" y="1623"/>
                    </a:lnTo>
                    <a:lnTo>
                      <a:pt x="734" y="1619"/>
                    </a:lnTo>
                    <a:lnTo>
                      <a:pt x="746" y="1612"/>
                    </a:lnTo>
                    <a:lnTo>
                      <a:pt x="758" y="1604"/>
                    </a:lnTo>
                    <a:lnTo>
                      <a:pt x="767" y="1593"/>
                    </a:lnTo>
                    <a:lnTo>
                      <a:pt x="772" y="1585"/>
                    </a:lnTo>
                    <a:lnTo>
                      <a:pt x="775" y="1574"/>
                    </a:lnTo>
                    <a:lnTo>
                      <a:pt x="779" y="1568"/>
                    </a:lnTo>
                    <a:lnTo>
                      <a:pt x="789" y="1566"/>
                    </a:lnTo>
                    <a:lnTo>
                      <a:pt x="799" y="1565"/>
                    </a:lnTo>
                    <a:lnTo>
                      <a:pt x="811" y="1562"/>
                    </a:lnTo>
                    <a:lnTo>
                      <a:pt x="821" y="1558"/>
                    </a:lnTo>
                    <a:lnTo>
                      <a:pt x="830" y="1553"/>
                    </a:lnTo>
                    <a:lnTo>
                      <a:pt x="840" y="1546"/>
                    </a:lnTo>
                    <a:lnTo>
                      <a:pt x="847" y="1539"/>
                    </a:lnTo>
                    <a:lnTo>
                      <a:pt x="852" y="1530"/>
                    </a:lnTo>
                    <a:lnTo>
                      <a:pt x="857" y="1519"/>
                    </a:lnTo>
                    <a:lnTo>
                      <a:pt x="858" y="1510"/>
                    </a:lnTo>
                    <a:lnTo>
                      <a:pt x="858" y="1500"/>
                    </a:lnTo>
                    <a:lnTo>
                      <a:pt x="856" y="1490"/>
                    </a:lnTo>
                    <a:lnTo>
                      <a:pt x="852" y="1481"/>
                    </a:lnTo>
                    <a:lnTo>
                      <a:pt x="851" y="1466"/>
                    </a:lnTo>
                    <a:lnTo>
                      <a:pt x="857" y="1455"/>
                    </a:lnTo>
                    <a:lnTo>
                      <a:pt x="867" y="1444"/>
                    </a:lnTo>
                    <a:lnTo>
                      <a:pt x="875" y="1433"/>
                    </a:lnTo>
                    <a:lnTo>
                      <a:pt x="879" y="1417"/>
                    </a:lnTo>
                    <a:lnTo>
                      <a:pt x="878" y="1399"/>
                    </a:lnTo>
                    <a:lnTo>
                      <a:pt x="873" y="1382"/>
                    </a:lnTo>
                    <a:lnTo>
                      <a:pt x="867" y="1365"/>
                    </a:lnTo>
                    <a:lnTo>
                      <a:pt x="857" y="1352"/>
                    </a:lnTo>
                    <a:lnTo>
                      <a:pt x="844" y="1343"/>
                    </a:lnTo>
                    <a:lnTo>
                      <a:pt x="830" y="1338"/>
                    </a:lnTo>
                    <a:lnTo>
                      <a:pt x="814" y="1336"/>
                    </a:lnTo>
                    <a:lnTo>
                      <a:pt x="798" y="1336"/>
                    </a:lnTo>
                    <a:lnTo>
                      <a:pt x="781" y="1337"/>
                    </a:lnTo>
                    <a:lnTo>
                      <a:pt x="766" y="1339"/>
                    </a:lnTo>
                    <a:lnTo>
                      <a:pt x="751" y="1342"/>
                    </a:lnTo>
                    <a:lnTo>
                      <a:pt x="759" y="1314"/>
                    </a:lnTo>
                    <a:lnTo>
                      <a:pt x="767" y="1285"/>
                    </a:lnTo>
                    <a:lnTo>
                      <a:pt x="777" y="1256"/>
                    </a:lnTo>
                    <a:lnTo>
                      <a:pt x="789" y="1229"/>
                    </a:lnTo>
                    <a:lnTo>
                      <a:pt x="804" y="1203"/>
                    </a:lnTo>
                    <a:lnTo>
                      <a:pt x="823" y="1181"/>
                    </a:lnTo>
                    <a:lnTo>
                      <a:pt x="847" y="1162"/>
                    </a:lnTo>
                    <a:lnTo>
                      <a:pt x="875" y="1148"/>
                    </a:lnTo>
                    <a:lnTo>
                      <a:pt x="885" y="1143"/>
                    </a:lnTo>
                    <a:lnTo>
                      <a:pt x="894" y="1139"/>
                    </a:lnTo>
                    <a:lnTo>
                      <a:pt x="903" y="1133"/>
                    </a:lnTo>
                    <a:lnTo>
                      <a:pt x="911" y="1127"/>
                    </a:lnTo>
                    <a:lnTo>
                      <a:pt x="920" y="1120"/>
                    </a:lnTo>
                    <a:lnTo>
                      <a:pt x="928" y="1115"/>
                    </a:lnTo>
                    <a:lnTo>
                      <a:pt x="938" y="1109"/>
                    </a:lnTo>
                    <a:lnTo>
                      <a:pt x="946" y="1103"/>
                    </a:lnTo>
                    <a:lnTo>
                      <a:pt x="961" y="1102"/>
                    </a:lnTo>
                    <a:lnTo>
                      <a:pt x="976" y="1100"/>
                    </a:lnTo>
                    <a:lnTo>
                      <a:pt x="991" y="1099"/>
                    </a:lnTo>
                    <a:lnTo>
                      <a:pt x="1006" y="1096"/>
                    </a:lnTo>
                    <a:lnTo>
                      <a:pt x="1019" y="1094"/>
                    </a:lnTo>
                    <a:lnTo>
                      <a:pt x="1034" y="1092"/>
                    </a:lnTo>
                    <a:lnTo>
                      <a:pt x="1048" y="1088"/>
                    </a:lnTo>
                    <a:lnTo>
                      <a:pt x="1062" y="1085"/>
                    </a:lnTo>
                    <a:lnTo>
                      <a:pt x="1077" y="1077"/>
                    </a:lnTo>
                    <a:lnTo>
                      <a:pt x="1092" y="1069"/>
                    </a:lnTo>
                    <a:lnTo>
                      <a:pt x="1107" y="1058"/>
                    </a:lnTo>
                    <a:lnTo>
                      <a:pt x="1122" y="1048"/>
                    </a:lnTo>
                    <a:lnTo>
                      <a:pt x="1136" y="1036"/>
                    </a:lnTo>
                    <a:lnTo>
                      <a:pt x="1150" y="1025"/>
                    </a:lnTo>
                    <a:lnTo>
                      <a:pt x="1163" y="1012"/>
                    </a:lnTo>
                    <a:lnTo>
                      <a:pt x="1176" y="998"/>
                    </a:lnTo>
                    <a:lnTo>
                      <a:pt x="1188" y="984"/>
                    </a:lnTo>
                    <a:lnTo>
                      <a:pt x="1199" y="971"/>
                    </a:lnTo>
                    <a:lnTo>
                      <a:pt x="1209" y="956"/>
                    </a:lnTo>
                    <a:lnTo>
                      <a:pt x="1220" y="941"/>
                    </a:lnTo>
                    <a:lnTo>
                      <a:pt x="1229" y="926"/>
                    </a:lnTo>
                    <a:lnTo>
                      <a:pt x="1237" y="911"/>
                    </a:lnTo>
                    <a:lnTo>
                      <a:pt x="1244" y="895"/>
                    </a:lnTo>
                    <a:lnTo>
                      <a:pt x="1250" y="880"/>
                    </a:lnTo>
                    <a:lnTo>
                      <a:pt x="1257" y="858"/>
                    </a:lnTo>
                    <a:lnTo>
                      <a:pt x="1265" y="836"/>
                    </a:lnTo>
                    <a:lnTo>
                      <a:pt x="1272" y="813"/>
                    </a:lnTo>
                    <a:lnTo>
                      <a:pt x="1277" y="790"/>
                    </a:lnTo>
                    <a:lnTo>
                      <a:pt x="1282" y="767"/>
                    </a:lnTo>
                    <a:lnTo>
                      <a:pt x="1283" y="744"/>
                    </a:lnTo>
                    <a:lnTo>
                      <a:pt x="1281" y="719"/>
                    </a:lnTo>
                    <a:lnTo>
                      <a:pt x="1274" y="696"/>
                    </a:lnTo>
                    <a:lnTo>
                      <a:pt x="1268" y="688"/>
                    </a:lnTo>
                    <a:lnTo>
                      <a:pt x="1260" y="681"/>
                    </a:lnTo>
                    <a:lnTo>
                      <a:pt x="1252" y="676"/>
                    </a:lnTo>
                    <a:lnTo>
                      <a:pt x="1244" y="672"/>
                    </a:lnTo>
                    <a:lnTo>
                      <a:pt x="1234" y="670"/>
                    </a:lnTo>
                    <a:lnTo>
                      <a:pt x="1224" y="669"/>
                    </a:lnTo>
                    <a:lnTo>
                      <a:pt x="1214" y="667"/>
                    </a:lnTo>
                    <a:lnTo>
                      <a:pt x="1204" y="669"/>
                    </a:lnTo>
                    <a:lnTo>
                      <a:pt x="1184" y="673"/>
                    </a:lnTo>
                    <a:lnTo>
                      <a:pt x="1165" y="680"/>
                    </a:lnTo>
                    <a:lnTo>
                      <a:pt x="1145" y="687"/>
                    </a:lnTo>
                    <a:lnTo>
                      <a:pt x="1127" y="696"/>
                    </a:lnTo>
                    <a:lnTo>
                      <a:pt x="1108" y="707"/>
                    </a:lnTo>
                    <a:lnTo>
                      <a:pt x="1091" y="718"/>
                    </a:lnTo>
                    <a:lnTo>
                      <a:pt x="1074" y="731"/>
                    </a:lnTo>
                    <a:lnTo>
                      <a:pt x="1056" y="745"/>
                    </a:lnTo>
                    <a:lnTo>
                      <a:pt x="1040" y="759"/>
                    </a:lnTo>
                    <a:lnTo>
                      <a:pt x="1024" y="774"/>
                    </a:lnTo>
                    <a:lnTo>
                      <a:pt x="1009" y="790"/>
                    </a:lnTo>
                    <a:lnTo>
                      <a:pt x="994" y="806"/>
                    </a:lnTo>
                    <a:lnTo>
                      <a:pt x="980" y="822"/>
                    </a:lnTo>
                    <a:lnTo>
                      <a:pt x="966" y="838"/>
                    </a:lnTo>
                    <a:lnTo>
                      <a:pt x="954" y="855"/>
                    </a:lnTo>
                    <a:lnTo>
                      <a:pt x="941" y="873"/>
                    </a:lnTo>
                    <a:lnTo>
                      <a:pt x="931" y="895"/>
                    </a:lnTo>
                    <a:lnTo>
                      <a:pt x="921" y="916"/>
                    </a:lnTo>
                    <a:lnTo>
                      <a:pt x="913" y="939"/>
                    </a:lnTo>
                    <a:lnTo>
                      <a:pt x="906" y="964"/>
                    </a:lnTo>
                    <a:lnTo>
                      <a:pt x="902" y="987"/>
                    </a:lnTo>
                    <a:lnTo>
                      <a:pt x="898" y="1012"/>
                    </a:lnTo>
                    <a:lnTo>
                      <a:pt x="898" y="1036"/>
                    </a:lnTo>
                    <a:lnTo>
                      <a:pt x="902" y="1062"/>
                    </a:lnTo>
                    <a:lnTo>
                      <a:pt x="887" y="1067"/>
                    </a:lnTo>
                    <a:lnTo>
                      <a:pt x="873" y="1073"/>
                    </a:lnTo>
                    <a:lnTo>
                      <a:pt x="859" y="1080"/>
                    </a:lnTo>
                    <a:lnTo>
                      <a:pt x="847" y="1088"/>
                    </a:lnTo>
                    <a:lnTo>
                      <a:pt x="833" y="1097"/>
                    </a:lnTo>
                    <a:lnTo>
                      <a:pt x="820" y="1107"/>
                    </a:lnTo>
                    <a:lnTo>
                      <a:pt x="807" y="1116"/>
                    </a:lnTo>
                    <a:lnTo>
                      <a:pt x="795" y="1126"/>
                    </a:lnTo>
                    <a:lnTo>
                      <a:pt x="794" y="1123"/>
                    </a:lnTo>
                    <a:lnTo>
                      <a:pt x="794" y="1119"/>
                    </a:lnTo>
                    <a:lnTo>
                      <a:pt x="794" y="1117"/>
                    </a:lnTo>
                    <a:lnTo>
                      <a:pt x="795" y="1113"/>
                    </a:lnTo>
                    <a:lnTo>
                      <a:pt x="794" y="1054"/>
                    </a:lnTo>
                    <a:lnTo>
                      <a:pt x="799" y="996"/>
                    </a:lnTo>
                    <a:lnTo>
                      <a:pt x="810" y="939"/>
                    </a:lnTo>
                    <a:lnTo>
                      <a:pt x="826" y="885"/>
                    </a:lnTo>
                    <a:lnTo>
                      <a:pt x="847" y="833"/>
                    </a:lnTo>
                    <a:lnTo>
                      <a:pt x="870" y="783"/>
                    </a:lnTo>
                    <a:lnTo>
                      <a:pt x="896" y="732"/>
                    </a:lnTo>
                    <a:lnTo>
                      <a:pt x="925" y="684"/>
                    </a:lnTo>
                    <a:lnTo>
                      <a:pt x="925" y="684"/>
                    </a:lnTo>
                    <a:lnTo>
                      <a:pt x="931" y="686"/>
                    </a:lnTo>
                    <a:lnTo>
                      <a:pt x="935" y="688"/>
                    </a:lnTo>
                    <a:lnTo>
                      <a:pt x="941" y="689"/>
                    </a:lnTo>
                    <a:lnTo>
                      <a:pt x="947" y="692"/>
                    </a:lnTo>
                    <a:lnTo>
                      <a:pt x="953" y="693"/>
                    </a:lnTo>
                    <a:lnTo>
                      <a:pt x="959" y="693"/>
                    </a:lnTo>
                    <a:lnTo>
                      <a:pt x="965" y="694"/>
                    </a:lnTo>
                    <a:lnTo>
                      <a:pt x="971" y="694"/>
                    </a:lnTo>
                    <a:lnTo>
                      <a:pt x="992" y="692"/>
                    </a:lnTo>
                    <a:lnTo>
                      <a:pt x="1010" y="686"/>
                    </a:lnTo>
                    <a:lnTo>
                      <a:pt x="1027" y="677"/>
                    </a:lnTo>
                    <a:lnTo>
                      <a:pt x="1042" y="664"/>
                    </a:lnTo>
                    <a:lnTo>
                      <a:pt x="1055" y="649"/>
                    </a:lnTo>
                    <a:lnTo>
                      <a:pt x="1064" y="632"/>
                    </a:lnTo>
                    <a:lnTo>
                      <a:pt x="1070" y="613"/>
                    </a:lnTo>
                    <a:lnTo>
                      <a:pt x="1072" y="593"/>
                    </a:lnTo>
                    <a:lnTo>
                      <a:pt x="1072" y="590"/>
                    </a:lnTo>
                    <a:lnTo>
                      <a:pt x="1072" y="588"/>
                    </a:lnTo>
                    <a:lnTo>
                      <a:pt x="1072" y="587"/>
                    </a:lnTo>
                    <a:lnTo>
                      <a:pt x="1072" y="585"/>
                    </a:lnTo>
                    <a:lnTo>
                      <a:pt x="1074" y="585"/>
                    </a:lnTo>
                    <a:lnTo>
                      <a:pt x="1075" y="585"/>
                    </a:lnTo>
                    <a:lnTo>
                      <a:pt x="1076" y="585"/>
                    </a:lnTo>
                    <a:lnTo>
                      <a:pt x="1077" y="586"/>
                    </a:lnTo>
                    <a:lnTo>
                      <a:pt x="1084" y="587"/>
                    </a:lnTo>
                    <a:lnTo>
                      <a:pt x="1091" y="589"/>
                    </a:lnTo>
                    <a:lnTo>
                      <a:pt x="1098" y="590"/>
                    </a:lnTo>
                    <a:lnTo>
                      <a:pt x="1105" y="590"/>
                    </a:lnTo>
                    <a:lnTo>
                      <a:pt x="1122" y="589"/>
                    </a:lnTo>
                    <a:lnTo>
                      <a:pt x="1137" y="583"/>
                    </a:lnTo>
                    <a:lnTo>
                      <a:pt x="1151" y="576"/>
                    </a:lnTo>
                    <a:lnTo>
                      <a:pt x="1163" y="566"/>
                    </a:lnTo>
                    <a:lnTo>
                      <a:pt x="1173" y="555"/>
                    </a:lnTo>
                    <a:lnTo>
                      <a:pt x="1181" y="541"/>
                    </a:lnTo>
                    <a:lnTo>
                      <a:pt x="1185" y="525"/>
                    </a:lnTo>
                    <a:lnTo>
                      <a:pt x="1186" y="508"/>
                    </a:lnTo>
                    <a:lnTo>
                      <a:pt x="1186" y="504"/>
                    </a:lnTo>
                    <a:lnTo>
                      <a:pt x="1186" y="499"/>
                    </a:lnTo>
                    <a:lnTo>
                      <a:pt x="1186" y="495"/>
                    </a:lnTo>
                    <a:lnTo>
                      <a:pt x="1185" y="490"/>
                    </a:lnTo>
                    <a:lnTo>
                      <a:pt x="1203" y="487"/>
                    </a:lnTo>
                    <a:lnTo>
                      <a:pt x="1219" y="480"/>
                    </a:lnTo>
                    <a:lnTo>
                      <a:pt x="1234" y="470"/>
                    </a:lnTo>
                    <a:lnTo>
                      <a:pt x="1246" y="458"/>
                    </a:lnTo>
                    <a:lnTo>
                      <a:pt x="1257" y="444"/>
                    </a:lnTo>
                    <a:lnTo>
                      <a:pt x="1265" y="428"/>
                    </a:lnTo>
                    <a:lnTo>
                      <a:pt x="1271" y="410"/>
                    </a:lnTo>
                    <a:lnTo>
                      <a:pt x="1272" y="392"/>
                    </a:lnTo>
                    <a:lnTo>
                      <a:pt x="1271" y="378"/>
                    </a:lnTo>
                    <a:lnTo>
                      <a:pt x="1268" y="366"/>
                    </a:lnTo>
                    <a:lnTo>
                      <a:pt x="1264" y="353"/>
                    </a:lnTo>
                    <a:lnTo>
                      <a:pt x="1258" y="342"/>
                    </a:lnTo>
                    <a:lnTo>
                      <a:pt x="1251" y="332"/>
                    </a:lnTo>
                    <a:lnTo>
                      <a:pt x="1243" y="322"/>
                    </a:lnTo>
                    <a:lnTo>
                      <a:pt x="1234" y="314"/>
                    </a:lnTo>
                    <a:lnTo>
                      <a:pt x="1223" y="307"/>
                    </a:lnTo>
                    <a:lnTo>
                      <a:pt x="1223" y="306"/>
                    </a:lnTo>
                    <a:lnTo>
                      <a:pt x="1223" y="304"/>
                    </a:lnTo>
                    <a:lnTo>
                      <a:pt x="1223" y="304"/>
                    </a:lnTo>
                    <a:lnTo>
                      <a:pt x="1223" y="303"/>
                    </a:lnTo>
                    <a:lnTo>
                      <a:pt x="1222" y="289"/>
                    </a:lnTo>
                    <a:lnTo>
                      <a:pt x="1218" y="277"/>
                    </a:lnTo>
                    <a:lnTo>
                      <a:pt x="1212" y="265"/>
                    </a:lnTo>
                    <a:lnTo>
                      <a:pt x="1203" y="255"/>
                    </a:lnTo>
                    <a:lnTo>
                      <a:pt x="1192" y="246"/>
                    </a:lnTo>
                    <a:lnTo>
                      <a:pt x="1181" y="240"/>
                    </a:lnTo>
                    <a:lnTo>
                      <a:pt x="1168" y="235"/>
                    </a:lnTo>
                    <a:lnTo>
                      <a:pt x="1154" y="234"/>
                    </a:lnTo>
                    <a:lnTo>
                      <a:pt x="1142" y="235"/>
                    </a:lnTo>
                    <a:lnTo>
                      <a:pt x="1130" y="239"/>
                    </a:lnTo>
                    <a:lnTo>
                      <a:pt x="1118" y="243"/>
                    </a:lnTo>
                    <a:lnTo>
                      <a:pt x="1109" y="250"/>
                    </a:lnTo>
                    <a:lnTo>
                      <a:pt x="1101" y="258"/>
                    </a:lnTo>
                    <a:lnTo>
                      <a:pt x="1094" y="269"/>
                    </a:lnTo>
                    <a:lnTo>
                      <a:pt x="1090" y="280"/>
                    </a:lnTo>
                    <a:lnTo>
                      <a:pt x="1086" y="292"/>
                    </a:lnTo>
                    <a:lnTo>
                      <a:pt x="1083" y="289"/>
                    </a:lnTo>
                    <a:lnTo>
                      <a:pt x="1078" y="288"/>
                    </a:lnTo>
                    <a:lnTo>
                      <a:pt x="1074" y="286"/>
                    </a:lnTo>
                    <a:lnTo>
                      <a:pt x="1069" y="285"/>
                    </a:lnTo>
                    <a:lnTo>
                      <a:pt x="1064" y="284"/>
                    </a:lnTo>
                    <a:lnTo>
                      <a:pt x="1060" y="284"/>
                    </a:lnTo>
                    <a:lnTo>
                      <a:pt x="1055" y="283"/>
                    </a:lnTo>
                    <a:lnTo>
                      <a:pt x="1050" y="283"/>
                    </a:lnTo>
                    <a:lnTo>
                      <a:pt x="1034" y="284"/>
                    </a:lnTo>
                    <a:lnTo>
                      <a:pt x="1019" y="288"/>
                    </a:lnTo>
                    <a:lnTo>
                      <a:pt x="1007" y="296"/>
                    </a:lnTo>
                    <a:lnTo>
                      <a:pt x="995" y="306"/>
                    </a:lnTo>
                    <a:lnTo>
                      <a:pt x="985" y="317"/>
                    </a:lnTo>
                    <a:lnTo>
                      <a:pt x="978" y="331"/>
                    </a:lnTo>
                    <a:lnTo>
                      <a:pt x="973" y="346"/>
                    </a:lnTo>
                    <a:lnTo>
                      <a:pt x="972" y="362"/>
                    </a:lnTo>
                    <a:lnTo>
                      <a:pt x="972" y="371"/>
                    </a:lnTo>
                    <a:lnTo>
                      <a:pt x="974" y="379"/>
                    </a:lnTo>
                    <a:lnTo>
                      <a:pt x="976" y="387"/>
                    </a:lnTo>
                    <a:lnTo>
                      <a:pt x="979" y="396"/>
                    </a:lnTo>
                    <a:lnTo>
                      <a:pt x="974" y="393"/>
                    </a:lnTo>
                    <a:lnTo>
                      <a:pt x="970" y="391"/>
                    </a:lnTo>
                    <a:lnTo>
                      <a:pt x="965" y="389"/>
                    </a:lnTo>
                    <a:lnTo>
                      <a:pt x="961" y="387"/>
                    </a:lnTo>
                    <a:lnTo>
                      <a:pt x="956" y="386"/>
                    </a:lnTo>
                    <a:lnTo>
                      <a:pt x="950" y="385"/>
                    </a:lnTo>
                    <a:lnTo>
                      <a:pt x="946" y="384"/>
                    </a:lnTo>
                    <a:lnTo>
                      <a:pt x="940" y="384"/>
                    </a:lnTo>
                    <a:lnTo>
                      <a:pt x="925" y="385"/>
                    </a:lnTo>
                    <a:lnTo>
                      <a:pt x="911" y="390"/>
                    </a:lnTo>
                    <a:lnTo>
                      <a:pt x="898" y="397"/>
                    </a:lnTo>
                    <a:lnTo>
                      <a:pt x="887" y="406"/>
                    </a:lnTo>
                    <a:lnTo>
                      <a:pt x="878" y="417"/>
                    </a:lnTo>
                    <a:lnTo>
                      <a:pt x="871" y="430"/>
                    </a:lnTo>
                    <a:lnTo>
                      <a:pt x="866" y="444"/>
                    </a:lnTo>
                    <a:lnTo>
                      <a:pt x="865" y="459"/>
                    </a:lnTo>
                    <a:lnTo>
                      <a:pt x="867" y="477"/>
                    </a:lnTo>
                    <a:lnTo>
                      <a:pt x="874" y="495"/>
                    </a:lnTo>
                    <a:lnTo>
                      <a:pt x="885" y="510"/>
                    </a:lnTo>
                    <a:lnTo>
                      <a:pt x="898" y="521"/>
                    </a:lnTo>
                    <a:lnTo>
                      <a:pt x="886" y="536"/>
                    </a:lnTo>
                    <a:lnTo>
                      <a:pt x="878" y="553"/>
                    </a:lnTo>
                    <a:lnTo>
                      <a:pt x="872" y="572"/>
                    </a:lnTo>
                    <a:lnTo>
                      <a:pt x="870" y="593"/>
                    </a:lnTo>
                    <a:lnTo>
                      <a:pt x="871" y="604"/>
                    </a:lnTo>
                    <a:lnTo>
                      <a:pt x="872" y="614"/>
                    </a:lnTo>
                    <a:lnTo>
                      <a:pt x="874" y="625"/>
                    </a:lnTo>
                    <a:lnTo>
                      <a:pt x="879" y="635"/>
                    </a:lnTo>
                    <a:lnTo>
                      <a:pt x="883" y="644"/>
                    </a:lnTo>
                    <a:lnTo>
                      <a:pt x="889" y="654"/>
                    </a:lnTo>
                    <a:lnTo>
                      <a:pt x="896" y="662"/>
                    </a:lnTo>
                    <a:lnTo>
                      <a:pt x="904" y="669"/>
                    </a:lnTo>
                    <a:lnTo>
                      <a:pt x="880" y="695"/>
                    </a:lnTo>
                    <a:lnTo>
                      <a:pt x="858" y="722"/>
                    </a:lnTo>
                    <a:lnTo>
                      <a:pt x="837" y="750"/>
                    </a:lnTo>
                    <a:lnTo>
                      <a:pt x="818" y="779"/>
                    </a:lnTo>
                    <a:lnTo>
                      <a:pt x="800" y="809"/>
                    </a:lnTo>
                    <a:lnTo>
                      <a:pt x="785" y="839"/>
                    </a:lnTo>
                    <a:lnTo>
                      <a:pt x="773" y="870"/>
                    </a:lnTo>
                    <a:lnTo>
                      <a:pt x="761" y="903"/>
                    </a:lnTo>
                    <a:lnTo>
                      <a:pt x="753" y="874"/>
                    </a:lnTo>
                    <a:lnTo>
                      <a:pt x="746" y="845"/>
                    </a:lnTo>
                    <a:lnTo>
                      <a:pt x="737" y="816"/>
                    </a:lnTo>
                    <a:lnTo>
                      <a:pt x="729" y="788"/>
                    </a:lnTo>
                    <a:lnTo>
                      <a:pt x="720" y="760"/>
                    </a:lnTo>
                    <a:lnTo>
                      <a:pt x="711" y="732"/>
                    </a:lnTo>
                    <a:lnTo>
                      <a:pt x="701" y="704"/>
                    </a:lnTo>
                    <a:lnTo>
                      <a:pt x="691" y="677"/>
                    </a:lnTo>
                    <a:lnTo>
                      <a:pt x="689" y="629"/>
                    </a:lnTo>
                    <a:lnTo>
                      <a:pt x="699" y="606"/>
                    </a:lnTo>
                    <a:lnTo>
                      <a:pt x="707" y="583"/>
                    </a:lnTo>
                    <a:lnTo>
                      <a:pt x="713" y="559"/>
                    </a:lnTo>
                    <a:lnTo>
                      <a:pt x="720" y="535"/>
                    </a:lnTo>
                    <a:lnTo>
                      <a:pt x="724" y="510"/>
                    </a:lnTo>
                    <a:lnTo>
                      <a:pt x="730" y="485"/>
                    </a:lnTo>
                    <a:lnTo>
                      <a:pt x="737" y="461"/>
                    </a:lnTo>
                    <a:lnTo>
                      <a:pt x="744" y="437"/>
                    </a:lnTo>
                    <a:lnTo>
                      <a:pt x="750" y="389"/>
                    </a:lnTo>
                    <a:lnTo>
                      <a:pt x="751" y="340"/>
                    </a:lnTo>
                    <a:lnTo>
                      <a:pt x="746" y="294"/>
                    </a:lnTo>
                    <a:lnTo>
                      <a:pt x="737" y="248"/>
                    </a:lnTo>
                    <a:lnTo>
                      <a:pt x="723" y="204"/>
                    </a:lnTo>
                    <a:lnTo>
                      <a:pt x="707" y="162"/>
                    </a:lnTo>
                    <a:lnTo>
                      <a:pt x="686" y="120"/>
                    </a:lnTo>
                    <a:lnTo>
                      <a:pt x="662" y="81"/>
                    </a:lnTo>
                    <a:lnTo>
                      <a:pt x="652" y="68"/>
                    </a:lnTo>
                    <a:lnTo>
                      <a:pt x="641" y="54"/>
                    </a:lnTo>
                    <a:lnTo>
                      <a:pt x="630" y="39"/>
                    </a:lnTo>
                    <a:lnTo>
                      <a:pt x="618" y="26"/>
                    </a:lnTo>
                    <a:lnTo>
                      <a:pt x="606" y="14"/>
                    </a:lnTo>
                    <a:lnTo>
                      <a:pt x="591" y="5"/>
                    </a:lnTo>
                    <a:lnTo>
                      <a:pt x="575" y="0"/>
                    </a:lnTo>
                    <a:lnTo>
                      <a:pt x="556" y="0"/>
                    </a:lnTo>
                    <a:lnTo>
                      <a:pt x="538" y="7"/>
                    </a:lnTo>
                    <a:lnTo>
                      <a:pt x="522" y="16"/>
                    </a:lnTo>
                    <a:lnTo>
                      <a:pt x="505" y="29"/>
                    </a:lnTo>
                    <a:lnTo>
                      <a:pt x="492" y="43"/>
                    </a:lnTo>
                    <a:lnTo>
                      <a:pt x="479" y="58"/>
                    </a:lnTo>
                    <a:lnTo>
                      <a:pt x="469" y="75"/>
                    </a:lnTo>
                    <a:lnTo>
                      <a:pt x="461" y="92"/>
                    </a:lnTo>
                    <a:lnTo>
                      <a:pt x="455" y="110"/>
                    </a:lnTo>
                    <a:lnTo>
                      <a:pt x="444" y="144"/>
                    </a:lnTo>
                    <a:lnTo>
                      <a:pt x="436" y="179"/>
                    </a:lnTo>
                    <a:lnTo>
                      <a:pt x="432" y="213"/>
                    </a:lnTo>
                    <a:lnTo>
                      <a:pt x="431" y="248"/>
                    </a:lnTo>
                    <a:lnTo>
                      <a:pt x="432" y="283"/>
                    </a:lnTo>
                    <a:lnTo>
                      <a:pt x="436" y="317"/>
                    </a:lnTo>
                    <a:lnTo>
                      <a:pt x="442" y="351"/>
                    </a:lnTo>
                    <a:lnTo>
                      <a:pt x="451" y="383"/>
                    </a:lnTo>
                    <a:lnTo>
                      <a:pt x="462" y="416"/>
                    </a:lnTo>
                    <a:lnTo>
                      <a:pt x="474" y="447"/>
                    </a:lnTo>
                    <a:lnTo>
                      <a:pt x="489" y="478"/>
                    </a:lnTo>
                    <a:lnTo>
                      <a:pt x="505" y="510"/>
                    </a:lnTo>
                    <a:lnTo>
                      <a:pt x="524" y="538"/>
                    </a:lnTo>
                    <a:lnTo>
                      <a:pt x="543" y="567"/>
                    </a:lnTo>
                    <a:lnTo>
                      <a:pt x="564" y="595"/>
                    </a:lnTo>
                    <a:lnTo>
                      <a:pt x="586" y="621"/>
                    </a:lnTo>
                    <a:lnTo>
                      <a:pt x="594" y="631"/>
                    </a:lnTo>
                    <a:lnTo>
                      <a:pt x="602" y="641"/>
                    </a:lnTo>
                    <a:lnTo>
                      <a:pt x="610" y="650"/>
                    </a:lnTo>
                    <a:lnTo>
                      <a:pt x="618" y="659"/>
                    </a:lnTo>
                    <a:lnTo>
                      <a:pt x="626" y="669"/>
                    </a:lnTo>
                    <a:lnTo>
                      <a:pt x="634" y="678"/>
                    </a:lnTo>
                    <a:lnTo>
                      <a:pt x="641" y="688"/>
                    </a:lnTo>
                    <a:lnTo>
                      <a:pt x="648" y="697"/>
                    </a:lnTo>
                    <a:lnTo>
                      <a:pt x="664" y="757"/>
                    </a:lnTo>
                    <a:lnTo>
                      <a:pt x="678" y="818"/>
                    </a:lnTo>
                    <a:lnTo>
                      <a:pt x="690" y="882"/>
                    </a:lnTo>
                    <a:lnTo>
                      <a:pt x="700" y="944"/>
                    </a:lnTo>
                    <a:lnTo>
                      <a:pt x="706" y="1009"/>
                    </a:lnTo>
                    <a:lnTo>
                      <a:pt x="709" y="1074"/>
                    </a:lnTo>
                    <a:lnTo>
                      <a:pt x="709" y="1139"/>
                    </a:lnTo>
                    <a:lnTo>
                      <a:pt x="706" y="1206"/>
                    </a:lnTo>
                    <a:lnTo>
                      <a:pt x="701" y="1255"/>
                    </a:lnTo>
                    <a:lnTo>
                      <a:pt x="692" y="1304"/>
                    </a:lnTo>
                    <a:lnTo>
                      <a:pt x="678" y="1350"/>
                    </a:lnTo>
                    <a:lnTo>
                      <a:pt x="662" y="1395"/>
                    </a:lnTo>
                    <a:lnTo>
                      <a:pt x="643" y="1438"/>
                    </a:lnTo>
                    <a:lnTo>
                      <a:pt x="621" y="1481"/>
                    </a:lnTo>
                    <a:lnTo>
                      <a:pt x="596" y="1523"/>
                    </a:lnTo>
                    <a:lnTo>
                      <a:pt x="570" y="1564"/>
                    </a:lnTo>
                    <a:lnTo>
                      <a:pt x="563" y="1576"/>
                    </a:lnTo>
                    <a:lnTo>
                      <a:pt x="558" y="1588"/>
                    </a:lnTo>
                    <a:lnTo>
                      <a:pt x="552" y="1600"/>
                    </a:lnTo>
                    <a:lnTo>
                      <a:pt x="542" y="1610"/>
                    </a:lnTo>
                    <a:lnTo>
                      <a:pt x="552" y="1558"/>
                    </a:lnTo>
                    <a:lnTo>
                      <a:pt x="560" y="1503"/>
                    </a:lnTo>
                    <a:lnTo>
                      <a:pt x="567" y="1447"/>
                    </a:lnTo>
                    <a:lnTo>
                      <a:pt x="571" y="1389"/>
                    </a:lnTo>
                    <a:lnTo>
                      <a:pt x="570" y="1332"/>
                    </a:lnTo>
                    <a:lnTo>
                      <a:pt x="564" y="1277"/>
                    </a:lnTo>
                    <a:lnTo>
                      <a:pt x="553" y="1223"/>
                    </a:lnTo>
                    <a:lnTo>
                      <a:pt x="532" y="1173"/>
                    </a:lnTo>
                    <a:lnTo>
                      <a:pt x="542" y="1162"/>
                    </a:lnTo>
                    <a:lnTo>
                      <a:pt x="550" y="1149"/>
                    </a:lnTo>
                    <a:lnTo>
                      <a:pt x="556" y="1134"/>
                    </a:lnTo>
                    <a:lnTo>
                      <a:pt x="557" y="1118"/>
                    </a:lnTo>
                    <a:lnTo>
                      <a:pt x="557" y="1112"/>
                    </a:lnTo>
                    <a:lnTo>
                      <a:pt x="556" y="1107"/>
                    </a:lnTo>
                    <a:lnTo>
                      <a:pt x="555" y="1101"/>
                    </a:lnTo>
                    <a:lnTo>
                      <a:pt x="554" y="1095"/>
                    </a:lnTo>
                    <a:lnTo>
                      <a:pt x="564" y="1090"/>
                    </a:lnTo>
                    <a:lnTo>
                      <a:pt x="573" y="1085"/>
                    </a:lnTo>
                    <a:lnTo>
                      <a:pt x="583" y="1077"/>
                    </a:lnTo>
                    <a:lnTo>
                      <a:pt x="590" y="1067"/>
                    </a:lnTo>
                    <a:lnTo>
                      <a:pt x="595" y="1058"/>
                    </a:lnTo>
                    <a:lnTo>
                      <a:pt x="600" y="1048"/>
                    </a:lnTo>
                    <a:lnTo>
                      <a:pt x="602" y="1036"/>
                    </a:lnTo>
                    <a:lnTo>
                      <a:pt x="603" y="1024"/>
                    </a:lnTo>
                    <a:lnTo>
                      <a:pt x="602" y="1009"/>
                    </a:lnTo>
                    <a:lnTo>
                      <a:pt x="598" y="995"/>
                    </a:lnTo>
                    <a:lnTo>
                      <a:pt x="591" y="982"/>
                    </a:lnTo>
                    <a:lnTo>
                      <a:pt x="581" y="971"/>
                    </a:lnTo>
                    <a:lnTo>
                      <a:pt x="570" y="961"/>
                    </a:lnTo>
                    <a:lnTo>
                      <a:pt x="557" y="954"/>
                    </a:lnTo>
                    <a:lnTo>
                      <a:pt x="543" y="950"/>
                    </a:lnTo>
                    <a:lnTo>
                      <a:pt x="528" y="949"/>
                    </a:lnTo>
                    <a:lnTo>
                      <a:pt x="527" y="949"/>
                    </a:lnTo>
                    <a:lnTo>
                      <a:pt x="526" y="949"/>
                    </a:lnTo>
                    <a:lnTo>
                      <a:pt x="525" y="949"/>
                    </a:lnTo>
                    <a:lnTo>
                      <a:pt x="524" y="949"/>
                    </a:lnTo>
                    <a:lnTo>
                      <a:pt x="524" y="948"/>
                    </a:lnTo>
                    <a:lnTo>
                      <a:pt x="525" y="946"/>
                    </a:lnTo>
                    <a:lnTo>
                      <a:pt x="525" y="945"/>
                    </a:lnTo>
                    <a:lnTo>
                      <a:pt x="525" y="944"/>
                    </a:lnTo>
                    <a:lnTo>
                      <a:pt x="524" y="931"/>
                    </a:lnTo>
                    <a:lnTo>
                      <a:pt x="520" y="920"/>
                    </a:lnTo>
                    <a:lnTo>
                      <a:pt x="515" y="909"/>
                    </a:lnTo>
                    <a:lnTo>
                      <a:pt x="507" y="901"/>
                    </a:lnTo>
                    <a:lnTo>
                      <a:pt x="499" y="893"/>
                    </a:lnTo>
                    <a:lnTo>
                      <a:pt x="488" y="888"/>
                    </a:lnTo>
                    <a:lnTo>
                      <a:pt x="477" y="884"/>
                    </a:lnTo>
                    <a:lnTo>
                      <a:pt x="464" y="883"/>
                    </a:lnTo>
                    <a:lnTo>
                      <a:pt x="459" y="883"/>
                    </a:lnTo>
                    <a:lnTo>
                      <a:pt x="456" y="884"/>
                    </a:lnTo>
                    <a:lnTo>
                      <a:pt x="451" y="885"/>
                    </a:lnTo>
                    <a:lnTo>
                      <a:pt x="447" y="886"/>
                    </a:lnTo>
                    <a:lnTo>
                      <a:pt x="442" y="878"/>
                    </a:lnTo>
                    <a:lnTo>
                      <a:pt x="436" y="871"/>
                    </a:lnTo>
                    <a:lnTo>
                      <a:pt x="429" y="866"/>
                    </a:lnTo>
                    <a:lnTo>
                      <a:pt x="422" y="860"/>
                    </a:lnTo>
                    <a:lnTo>
                      <a:pt x="414" y="855"/>
                    </a:lnTo>
                    <a:lnTo>
                      <a:pt x="405" y="852"/>
                    </a:lnTo>
                    <a:lnTo>
                      <a:pt x="396" y="851"/>
                    </a:lnTo>
                    <a:lnTo>
                      <a:pt x="387" y="850"/>
                    </a:lnTo>
                    <a:lnTo>
                      <a:pt x="373" y="851"/>
                    </a:lnTo>
                    <a:lnTo>
                      <a:pt x="360" y="855"/>
                    </a:lnTo>
                    <a:lnTo>
                      <a:pt x="349" y="861"/>
                    </a:lnTo>
                    <a:lnTo>
                      <a:pt x="338" y="869"/>
                    </a:lnTo>
                    <a:lnTo>
                      <a:pt x="330" y="880"/>
                    </a:lnTo>
                    <a:lnTo>
                      <a:pt x="325" y="891"/>
                    </a:lnTo>
                    <a:lnTo>
                      <a:pt x="320" y="904"/>
                    </a:lnTo>
                    <a:lnTo>
                      <a:pt x="319" y="918"/>
                    </a:lnTo>
                    <a:lnTo>
                      <a:pt x="320" y="926"/>
                    </a:lnTo>
                    <a:lnTo>
                      <a:pt x="321" y="933"/>
                    </a:lnTo>
                    <a:lnTo>
                      <a:pt x="323" y="941"/>
                    </a:lnTo>
                    <a:lnTo>
                      <a:pt x="327" y="948"/>
                    </a:lnTo>
                    <a:lnTo>
                      <a:pt x="320" y="952"/>
                    </a:lnTo>
                    <a:lnTo>
                      <a:pt x="313" y="957"/>
                    </a:lnTo>
                    <a:lnTo>
                      <a:pt x="307" y="964"/>
                    </a:lnTo>
                    <a:lnTo>
                      <a:pt x="301" y="969"/>
                    </a:lnTo>
                    <a:lnTo>
                      <a:pt x="298" y="977"/>
                    </a:lnTo>
                    <a:lnTo>
                      <a:pt x="295" y="986"/>
                    </a:lnTo>
                    <a:lnTo>
                      <a:pt x="293" y="994"/>
                    </a:lnTo>
                    <a:lnTo>
                      <a:pt x="292" y="1003"/>
                    </a:lnTo>
                    <a:lnTo>
                      <a:pt x="293" y="1014"/>
                    </a:lnTo>
                    <a:lnTo>
                      <a:pt x="297" y="1025"/>
                    </a:lnTo>
                    <a:lnTo>
                      <a:pt x="301" y="1035"/>
                    </a:lnTo>
                    <a:lnTo>
                      <a:pt x="308" y="1043"/>
                    </a:lnTo>
                    <a:lnTo>
                      <a:pt x="316" y="1051"/>
                    </a:lnTo>
                    <a:lnTo>
                      <a:pt x="327" y="1057"/>
                    </a:lnTo>
                    <a:lnTo>
                      <a:pt x="337" y="1060"/>
                    </a:lnTo>
                    <a:lnTo>
                      <a:pt x="349" y="1063"/>
                    </a:lnTo>
                    <a:lnTo>
                      <a:pt x="345" y="1070"/>
                    </a:lnTo>
                    <a:lnTo>
                      <a:pt x="342" y="1078"/>
                    </a:lnTo>
                    <a:lnTo>
                      <a:pt x="341" y="1086"/>
                    </a:lnTo>
                    <a:lnTo>
                      <a:pt x="340" y="1094"/>
                    </a:lnTo>
                    <a:lnTo>
                      <a:pt x="341" y="1107"/>
                    </a:lnTo>
                    <a:lnTo>
                      <a:pt x="344" y="1118"/>
                    </a:lnTo>
                    <a:lnTo>
                      <a:pt x="350" y="1128"/>
                    </a:lnTo>
                    <a:lnTo>
                      <a:pt x="358" y="1138"/>
                    </a:lnTo>
                    <a:lnTo>
                      <a:pt x="367" y="1146"/>
                    </a:lnTo>
                    <a:lnTo>
                      <a:pt x="378" y="1152"/>
                    </a:lnTo>
                    <a:lnTo>
                      <a:pt x="389" y="1155"/>
                    </a:lnTo>
                    <a:lnTo>
                      <a:pt x="402" y="1156"/>
                    </a:lnTo>
                    <a:lnTo>
                      <a:pt x="406" y="1156"/>
                    </a:lnTo>
                    <a:lnTo>
                      <a:pt x="411" y="1155"/>
                    </a:lnTo>
                    <a:lnTo>
                      <a:pt x="416" y="1155"/>
                    </a:lnTo>
                    <a:lnTo>
                      <a:pt x="420" y="1154"/>
                    </a:lnTo>
                    <a:lnTo>
                      <a:pt x="425" y="1161"/>
                    </a:lnTo>
                    <a:lnTo>
                      <a:pt x="429" y="1168"/>
                    </a:lnTo>
                    <a:lnTo>
                      <a:pt x="436" y="1173"/>
                    </a:lnTo>
                    <a:lnTo>
                      <a:pt x="442" y="1179"/>
                    </a:lnTo>
                    <a:lnTo>
                      <a:pt x="450" y="1184"/>
                    </a:lnTo>
                    <a:lnTo>
                      <a:pt x="457" y="1187"/>
                    </a:lnTo>
                    <a:lnTo>
                      <a:pt x="466" y="1190"/>
                    </a:lnTo>
                    <a:lnTo>
                      <a:pt x="474" y="1192"/>
                    </a:lnTo>
                    <a:lnTo>
                      <a:pt x="484" y="1220"/>
                    </a:lnTo>
                    <a:lnTo>
                      <a:pt x="492" y="1248"/>
                    </a:lnTo>
                    <a:lnTo>
                      <a:pt x="499" y="1276"/>
                    </a:lnTo>
                    <a:lnTo>
                      <a:pt x="505" y="1305"/>
                    </a:lnTo>
                    <a:lnTo>
                      <a:pt x="510" y="1355"/>
                    </a:lnTo>
                    <a:lnTo>
                      <a:pt x="511" y="1406"/>
                    </a:lnTo>
                    <a:lnTo>
                      <a:pt x="508" y="1456"/>
                    </a:lnTo>
                    <a:lnTo>
                      <a:pt x="502" y="1505"/>
                    </a:lnTo>
                    <a:lnTo>
                      <a:pt x="493" y="1555"/>
                    </a:lnTo>
                    <a:lnTo>
                      <a:pt x="481" y="1602"/>
                    </a:lnTo>
                    <a:lnTo>
                      <a:pt x="469" y="1649"/>
                    </a:lnTo>
                    <a:lnTo>
                      <a:pt x="455" y="1695"/>
                    </a:lnTo>
                    <a:lnTo>
                      <a:pt x="450" y="1685"/>
                    </a:lnTo>
                    <a:lnTo>
                      <a:pt x="446" y="1675"/>
                    </a:lnTo>
                    <a:lnTo>
                      <a:pt x="440" y="1663"/>
                    </a:lnTo>
                    <a:lnTo>
                      <a:pt x="435" y="1653"/>
                    </a:lnTo>
                    <a:lnTo>
                      <a:pt x="431" y="1641"/>
                    </a:lnTo>
                    <a:lnTo>
                      <a:pt x="425" y="1631"/>
                    </a:lnTo>
                    <a:lnTo>
                      <a:pt x="420" y="1619"/>
                    </a:lnTo>
                    <a:lnTo>
                      <a:pt x="416" y="1609"/>
                    </a:lnTo>
                    <a:lnTo>
                      <a:pt x="410" y="1600"/>
                    </a:lnTo>
                    <a:lnTo>
                      <a:pt x="403" y="1591"/>
                    </a:lnTo>
                    <a:lnTo>
                      <a:pt x="397" y="1581"/>
                    </a:lnTo>
                    <a:lnTo>
                      <a:pt x="397" y="1570"/>
                    </a:lnTo>
                    <a:lnTo>
                      <a:pt x="406" y="1527"/>
                    </a:lnTo>
                    <a:lnTo>
                      <a:pt x="411" y="1485"/>
                    </a:lnTo>
                    <a:lnTo>
                      <a:pt x="412" y="1441"/>
                    </a:lnTo>
                    <a:lnTo>
                      <a:pt x="409" y="1397"/>
                    </a:lnTo>
                    <a:lnTo>
                      <a:pt x="402" y="1354"/>
                    </a:lnTo>
                    <a:lnTo>
                      <a:pt x="391" y="1313"/>
                    </a:lnTo>
                    <a:lnTo>
                      <a:pt x="378" y="1273"/>
                    </a:lnTo>
                    <a:lnTo>
                      <a:pt x="361" y="1236"/>
                    </a:lnTo>
                    <a:lnTo>
                      <a:pt x="351" y="1216"/>
                    </a:lnTo>
                    <a:lnTo>
                      <a:pt x="338" y="1196"/>
                    </a:lnTo>
                    <a:lnTo>
                      <a:pt x="326" y="1178"/>
                    </a:lnTo>
                    <a:lnTo>
                      <a:pt x="312" y="1161"/>
                    </a:lnTo>
                    <a:lnTo>
                      <a:pt x="296" y="1145"/>
                    </a:lnTo>
                    <a:lnTo>
                      <a:pt x="280" y="1130"/>
                    </a:lnTo>
                    <a:lnTo>
                      <a:pt x="262" y="1115"/>
                    </a:lnTo>
                    <a:lnTo>
                      <a:pt x="244" y="1102"/>
                    </a:lnTo>
                    <a:lnTo>
                      <a:pt x="225" y="1089"/>
                    </a:lnTo>
                    <a:lnTo>
                      <a:pt x="206" y="1079"/>
                    </a:lnTo>
                    <a:lnTo>
                      <a:pt x="185" y="1070"/>
                    </a:lnTo>
                    <a:lnTo>
                      <a:pt x="164" y="1062"/>
                    </a:lnTo>
                    <a:lnTo>
                      <a:pt x="144" y="1055"/>
                    </a:lnTo>
                    <a:lnTo>
                      <a:pt x="122" y="1049"/>
                    </a:lnTo>
                    <a:lnTo>
                      <a:pt x="100" y="1045"/>
                    </a:lnTo>
                    <a:lnTo>
                      <a:pt x="78" y="1043"/>
                    </a:lnTo>
                    <a:lnTo>
                      <a:pt x="70" y="1043"/>
                    </a:lnTo>
                    <a:lnTo>
                      <a:pt x="61" y="1043"/>
                    </a:lnTo>
                    <a:lnTo>
                      <a:pt x="53" y="1044"/>
                    </a:lnTo>
                    <a:lnTo>
                      <a:pt x="46" y="1047"/>
                    </a:lnTo>
                    <a:lnTo>
                      <a:pt x="38" y="1050"/>
                    </a:lnTo>
                    <a:lnTo>
                      <a:pt x="32" y="1055"/>
                    </a:lnTo>
                    <a:lnTo>
                      <a:pt x="25" y="1060"/>
                    </a:lnTo>
                    <a:lnTo>
                      <a:pt x="20" y="1067"/>
                    </a:lnTo>
                    <a:lnTo>
                      <a:pt x="8" y="1105"/>
                    </a:lnTo>
                    <a:lnTo>
                      <a:pt x="2" y="1146"/>
                    </a:lnTo>
                    <a:lnTo>
                      <a:pt x="0" y="1187"/>
                    </a:lnTo>
                    <a:lnTo>
                      <a:pt x="3" y="1229"/>
                    </a:lnTo>
                    <a:lnTo>
                      <a:pt x="9" y="1271"/>
                    </a:lnTo>
                    <a:lnTo>
                      <a:pt x="18" y="1312"/>
                    </a:lnTo>
                    <a:lnTo>
                      <a:pt x="31" y="1351"/>
                    </a:lnTo>
                    <a:lnTo>
                      <a:pt x="45" y="1388"/>
                    </a:lnTo>
                    <a:lnTo>
                      <a:pt x="54" y="1409"/>
                    </a:lnTo>
                    <a:lnTo>
                      <a:pt x="64" y="1428"/>
                    </a:lnTo>
                    <a:lnTo>
                      <a:pt x="76" y="1447"/>
                    </a:lnTo>
                    <a:lnTo>
                      <a:pt x="89" y="1464"/>
                    </a:lnTo>
                    <a:lnTo>
                      <a:pt x="104" y="1480"/>
                    </a:lnTo>
                    <a:lnTo>
                      <a:pt x="121" y="1495"/>
                    </a:lnTo>
                    <a:lnTo>
                      <a:pt x="137" y="1509"/>
                    </a:lnTo>
                    <a:lnTo>
                      <a:pt x="155" y="1523"/>
                    </a:lnTo>
                    <a:lnTo>
                      <a:pt x="174" y="1534"/>
                    </a:lnTo>
                    <a:lnTo>
                      <a:pt x="193" y="1546"/>
                    </a:lnTo>
                    <a:lnTo>
                      <a:pt x="213" y="1556"/>
                    </a:lnTo>
                    <a:lnTo>
                      <a:pt x="232" y="1565"/>
                    </a:lnTo>
                    <a:lnTo>
                      <a:pt x="253" y="1573"/>
                    </a:lnTo>
                    <a:lnTo>
                      <a:pt x="273" y="1581"/>
                    </a:lnTo>
                    <a:lnTo>
                      <a:pt x="293" y="1588"/>
                    </a:lnTo>
                    <a:lnTo>
                      <a:pt x="313" y="1595"/>
                    </a:lnTo>
                    <a:lnTo>
                      <a:pt x="337" y="1618"/>
                    </a:lnTo>
                    <a:lnTo>
                      <a:pt x="357" y="1642"/>
                    </a:lnTo>
                    <a:lnTo>
                      <a:pt x="373" y="1669"/>
                    </a:lnTo>
                    <a:lnTo>
                      <a:pt x="384" y="1698"/>
                    </a:lnTo>
                    <a:lnTo>
                      <a:pt x="394" y="1729"/>
                    </a:lnTo>
                    <a:lnTo>
                      <a:pt x="399" y="1760"/>
                    </a:lnTo>
                    <a:lnTo>
                      <a:pt x="402" y="1792"/>
                    </a:lnTo>
                    <a:lnTo>
                      <a:pt x="403" y="1825"/>
                    </a:lnTo>
                    <a:lnTo>
                      <a:pt x="386" y="1842"/>
                    </a:lnTo>
                    <a:lnTo>
                      <a:pt x="366" y="1856"/>
                    </a:lnTo>
                    <a:lnTo>
                      <a:pt x="345" y="1867"/>
                    </a:lnTo>
                    <a:lnTo>
                      <a:pt x="325" y="1878"/>
                    </a:lnTo>
                    <a:lnTo>
                      <a:pt x="303" y="1887"/>
                    </a:lnTo>
                    <a:lnTo>
                      <a:pt x="281" y="1896"/>
                    </a:lnTo>
                    <a:lnTo>
                      <a:pt x="260" y="1908"/>
                    </a:lnTo>
                    <a:lnTo>
                      <a:pt x="240" y="1921"/>
                    </a:lnTo>
                    <a:lnTo>
                      <a:pt x="229" y="1935"/>
                    </a:lnTo>
                    <a:lnTo>
                      <a:pt x="220" y="1950"/>
                    </a:lnTo>
                    <a:lnTo>
                      <a:pt x="215" y="1966"/>
                    </a:lnTo>
                    <a:lnTo>
                      <a:pt x="217" y="1985"/>
                    </a:lnTo>
                    <a:lnTo>
                      <a:pt x="223" y="1993"/>
                    </a:lnTo>
                    <a:lnTo>
                      <a:pt x="231" y="2000"/>
                    </a:lnTo>
                    <a:lnTo>
                      <a:pt x="239" y="2005"/>
                    </a:lnTo>
                    <a:lnTo>
                      <a:pt x="248" y="2009"/>
                    </a:lnTo>
                    <a:lnTo>
                      <a:pt x="259" y="2011"/>
                    </a:lnTo>
                    <a:lnTo>
                      <a:pt x="268" y="2014"/>
                    </a:lnTo>
                    <a:lnTo>
                      <a:pt x="280" y="2015"/>
                    </a:lnTo>
                    <a:lnTo>
                      <a:pt x="290" y="2016"/>
                    </a:lnTo>
                    <a:lnTo>
                      <a:pt x="313" y="2012"/>
                    </a:lnTo>
                    <a:lnTo>
                      <a:pt x="334" y="2003"/>
                    </a:lnTo>
                    <a:lnTo>
                      <a:pt x="351" y="1989"/>
                    </a:lnTo>
                    <a:lnTo>
                      <a:pt x="368" y="1972"/>
                    </a:lnTo>
                    <a:lnTo>
                      <a:pt x="384" y="1955"/>
                    </a:lnTo>
                    <a:lnTo>
                      <a:pt x="401" y="1937"/>
                    </a:lnTo>
                    <a:lnTo>
                      <a:pt x="419" y="1922"/>
                    </a:lnTo>
                    <a:lnTo>
                      <a:pt x="440" y="1912"/>
                    </a:lnTo>
                    <a:lnTo>
                      <a:pt x="458" y="1902"/>
                    </a:lnTo>
                    <a:lnTo>
                      <a:pt x="477" y="1894"/>
                    </a:lnTo>
                    <a:lnTo>
                      <a:pt x="496" y="1888"/>
                    </a:lnTo>
                    <a:lnTo>
                      <a:pt x="516" y="1882"/>
                    </a:lnTo>
                    <a:lnTo>
                      <a:pt x="537" y="1879"/>
                    </a:lnTo>
                    <a:lnTo>
                      <a:pt x="557" y="1876"/>
                    </a:lnTo>
                    <a:lnTo>
                      <a:pt x="578" y="1874"/>
                    </a:lnTo>
                    <a:lnTo>
                      <a:pt x="599" y="1872"/>
                    </a:lnTo>
                    <a:lnTo>
                      <a:pt x="621" y="1871"/>
                    </a:lnTo>
                    <a:lnTo>
                      <a:pt x="641" y="1869"/>
                    </a:lnTo>
                    <a:lnTo>
                      <a:pt x="663" y="1867"/>
                    </a:lnTo>
                    <a:lnTo>
                      <a:pt x="684" y="1865"/>
                    </a:lnTo>
                    <a:lnTo>
                      <a:pt x="705" y="1863"/>
                    </a:lnTo>
                    <a:lnTo>
                      <a:pt x="726" y="1858"/>
                    </a:lnTo>
                    <a:lnTo>
                      <a:pt x="745" y="1853"/>
                    </a:lnTo>
                    <a:lnTo>
                      <a:pt x="765" y="1846"/>
                    </a:lnTo>
                    <a:lnTo>
                      <a:pt x="781" y="1835"/>
                    </a:lnTo>
                    <a:lnTo>
                      <a:pt x="797" y="1830"/>
                    </a:lnTo>
                    <a:lnTo>
                      <a:pt x="813" y="1830"/>
                    </a:lnTo>
                    <a:lnTo>
                      <a:pt x="830" y="1834"/>
                    </a:lnTo>
                    <a:lnTo>
                      <a:pt x="847" y="1840"/>
                    </a:lnTo>
                    <a:lnTo>
                      <a:pt x="864" y="1845"/>
                    </a:lnTo>
                    <a:lnTo>
                      <a:pt x="881" y="1849"/>
                    </a:lnTo>
                    <a:lnTo>
                      <a:pt x="898" y="1850"/>
                    </a:lnTo>
                    <a:lnTo>
                      <a:pt x="921" y="1850"/>
                    </a:lnTo>
                    <a:lnTo>
                      <a:pt x="944" y="1848"/>
                    </a:lnTo>
                    <a:lnTo>
                      <a:pt x="968" y="1845"/>
                    </a:lnTo>
                    <a:lnTo>
                      <a:pt x="989" y="1843"/>
                    </a:lnTo>
                    <a:lnTo>
                      <a:pt x="1012" y="1838"/>
                    </a:lnTo>
                    <a:lnTo>
                      <a:pt x="1033" y="1834"/>
                    </a:lnTo>
                    <a:lnTo>
                      <a:pt x="1055" y="1828"/>
                    </a:lnTo>
                    <a:lnTo>
                      <a:pt x="1076" y="1821"/>
                    </a:lnTo>
                    <a:lnTo>
                      <a:pt x="1097" y="1813"/>
                    </a:lnTo>
                    <a:lnTo>
                      <a:pt x="1116" y="1805"/>
                    </a:lnTo>
                    <a:lnTo>
                      <a:pt x="1136" y="1795"/>
                    </a:lnTo>
                    <a:lnTo>
                      <a:pt x="1155" y="1784"/>
                    </a:lnTo>
                    <a:lnTo>
                      <a:pt x="1174" y="1773"/>
                    </a:lnTo>
                    <a:lnTo>
                      <a:pt x="1192" y="1760"/>
                    </a:lnTo>
                    <a:lnTo>
                      <a:pt x="1211" y="1747"/>
                    </a:lnTo>
                    <a:lnTo>
                      <a:pt x="1228" y="1732"/>
                    </a:lnTo>
                    <a:lnTo>
                      <a:pt x="1250" y="1707"/>
                    </a:lnTo>
                    <a:lnTo>
                      <a:pt x="1271" y="1682"/>
                    </a:lnTo>
                    <a:lnTo>
                      <a:pt x="1288" y="1655"/>
                    </a:lnTo>
                    <a:lnTo>
                      <a:pt x="1304" y="1627"/>
                    </a:lnTo>
                    <a:lnTo>
                      <a:pt x="1317" y="1599"/>
                    </a:lnTo>
                    <a:lnTo>
                      <a:pt x="1327" y="1570"/>
                    </a:lnTo>
                    <a:lnTo>
                      <a:pt x="1336" y="1539"/>
                    </a:lnTo>
                    <a:lnTo>
                      <a:pt x="1342" y="1508"/>
                    </a:lnTo>
                    <a:lnTo>
                      <a:pt x="1340" y="1489"/>
                    </a:lnTo>
                    <a:lnTo>
                      <a:pt x="1335" y="1472"/>
                    </a:lnTo>
                    <a:lnTo>
                      <a:pt x="1326" y="1458"/>
                    </a:lnTo>
                    <a:lnTo>
                      <a:pt x="1311" y="1447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8944" name="Freeform 32"/>
            <p:cNvSpPr>
              <a:spLocks/>
            </p:cNvSpPr>
            <p:nvPr/>
          </p:nvSpPr>
          <p:spPr bwMode="auto">
            <a:xfrm>
              <a:off x="2736" y="1289"/>
              <a:ext cx="161" cy="89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1" y="60"/>
                </a:cxn>
                <a:cxn ang="0">
                  <a:pos x="48" y="137"/>
                </a:cxn>
                <a:cxn ang="0">
                  <a:pos x="84" y="209"/>
                </a:cxn>
                <a:cxn ang="0">
                  <a:pos x="72" y="273"/>
                </a:cxn>
                <a:cxn ang="0">
                  <a:pos x="58" y="360"/>
                </a:cxn>
                <a:cxn ang="0">
                  <a:pos x="50" y="405"/>
                </a:cxn>
                <a:cxn ang="0">
                  <a:pos x="67" y="463"/>
                </a:cxn>
                <a:cxn ang="0">
                  <a:pos x="50" y="533"/>
                </a:cxn>
                <a:cxn ang="0">
                  <a:pos x="60" y="578"/>
                </a:cxn>
                <a:cxn ang="0">
                  <a:pos x="7" y="684"/>
                </a:cxn>
                <a:cxn ang="0">
                  <a:pos x="41" y="741"/>
                </a:cxn>
                <a:cxn ang="0">
                  <a:pos x="70" y="823"/>
                </a:cxn>
                <a:cxn ang="0">
                  <a:pos x="82" y="833"/>
                </a:cxn>
                <a:cxn ang="0">
                  <a:pos x="137" y="871"/>
                </a:cxn>
                <a:cxn ang="0">
                  <a:pos x="161" y="890"/>
                </a:cxn>
              </a:cxnLst>
              <a:rect l="0" t="0" r="r" b="b"/>
              <a:pathLst>
                <a:path w="161" h="890">
                  <a:moveTo>
                    <a:pt x="70" y="0"/>
                  </a:moveTo>
                  <a:cubicBezTo>
                    <a:pt x="45" y="15"/>
                    <a:pt x="42" y="35"/>
                    <a:pt x="31" y="60"/>
                  </a:cubicBezTo>
                  <a:cubicBezTo>
                    <a:pt x="33" y="87"/>
                    <a:pt x="33" y="113"/>
                    <a:pt x="48" y="137"/>
                  </a:cubicBezTo>
                  <a:cubicBezTo>
                    <a:pt x="55" y="163"/>
                    <a:pt x="70" y="186"/>
                    <a:pt x="84" y="209"/>
                  </a:cubicBezTo>
                  <a:cubicBezTo>
                    <a:pt x="79" y="230"/>
                    <a:pt x="75" y="251"/>
                    <a:pt x="72" y="273"/>
                  </a:cubicBezTo>
                  <a:cubicBezTo>
                    <a:pt x="71" y="308"/>
                    <a:pt x="74" y="332"/>
                    <a:pt x="58" y="360"/>
                  </a:cubicBezTo>
                  <a:cubicBezTo>
                    <a:pt x="56" y="377"/>
                    <a:pt x="56" y="390"/>
                    <a:pt x="50" y="405"/>
                  </a:cubicBezTo>
                  <a:cubicBezTo>
                    <a:pt x="45" y="429"/>
                    <a:pt x="61" y="442"/>
                    <a:pt x="67" y="463"/>
                  </a:cubicBezTo>
                  <a:cubicBezTo>
                    <a:pt x="65" y="488"/>
                    <a:pt x="59" y="509"/>
                    <a:pt x="50" y="533"/>
                  </a:cubicBezTo>
                  <a:cubicBezTo>
                    <a:pt x="52" y="549"/>
                    <a:pt x="56" y="562"/>
                    <a:pt x="60" y="578"/>
                  </a:cubicBezTo>
                  <a:cubicBezTo>
                    <a:pt x="56" y="630"/>
                    <a:pt x="35" y="645"/>
                    <a:pt x="7" y="684"/>
                  </a:cubicBezTo>
                  <a:cubicBezTo>
                    <a:pt x="0" y="709"/>
                    <a:pt x="32" y="720"/>
                    <a:pt x="41" y="741"/>
                  </a:cubicBezTo>
                  <a:cubicBezTo>
                    <a:pt x="43" y="768"/>
                    <a:pt x="44" y="807"/>
                    <a:pt x="70" y="823"/>
                  </a:cubicBezTo>
                  <a:cubicBezTo>
                    <a:pt x="80" y="841"/>
                    <a:pt x="66" y="820"/>
                    <a:pt x="82" y="833"/>
                  </a:cubicBezTo>
                  <a:cubicBezTo>
                    <a:pt x="103" y="851"/>
                    <a:pt x="108" y="863"/>
                    <a:pt x="137" y="871"/>
                  </a:cubicBezTo>
                  <a:cubicBezTo>
                    <a:pt x="142" y="876"/>
                    <a:pt x="154" y="890"/>
                    <a:pt x="161" y="890"/>
                  </a:cubicBez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45" name="Line 33"/>
          <p:cNvSpPr>
            <a:spLocks noChangeShapeType="1"/>
          </p:cNvSpPr>
          <p:nvPr/>
        </p:nvSpPr>
        <p:spPr bwMode="auto">
          <a:xfrm>
            <a:off x="-38100" y="3810000"/>
            <a:ext cx="92202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8946" name="Freeform 34"/>
          <p:cNvSpPr>
            <a:spLocks/>
          </p:cNvSpPr>
          <p:nvPr/>
        </p:nvSpPr>
        <p:spPr bwMode="auto">
          <a:xfrm>
            <a:off x="4838700" y="3810000"/>
            <a:ext cx="4503738" cy="3298825"/>
          </a:xfrm>
          <a:custGeom>
            <a:avLst/>
            <a:gdLst/>
            <a:ahLst/>
            <a:cxnLst>
              <a:cxn ang="0">
                <a:pos x="2784" y="0"/>
              </a:cxn>
              <a:cxn ang="0">
                <a:pos x="2794" y="29"/>
              </a:cxn>
              <a:cxn ang="0">
                <a:pos x="2765" y="72"/>
              </a:cxn>
              <a:cxn ang="0">
                <a:pos x="2731" y="408"/>
              </a:cxn>
              <a:cxn ang="0">
                <a:pos x="2794" y="538"/>
              </a:cxn>
              <a:cxn ang="0">
                <a:pos x="2832" y="638"/>
              </a:cxn>
              <a:cxn ang="0">
                <a:pos x="2808" y="744"/>
              </a:cxn>
              <a:cxn ang="0">
                <a:pos x="2750" y="941"/>
              </a:cxn>
              <a:cxn ang="0">
                <a:pos x="2726" y="1349"/>
              </a:cxn>
              <a:cxn ang="0">
                <a:pos x="2414" y="1560"/>
              </a:cxn>
              <a:cxn ang="0">
                <a:pos x="2338" y="1742"/>
              </a:cxn>
              <a:cxn ang="0">
                <a:pos x="2294" y="1867"/>
              </a:cxn>
              <a:cxn ang="0">
                <a:pos x="2208" y="1939"/>
              </a:cxn>
              <a:cxn ang="0">
                <a:pos x="2102" y="2016"/>
              </a:cxn>
              <a:cxn ang="0">
                <a:pos x="1954" y="2078"/>
              </a:cxn>
              <a:cxn ang="0">
                <a:pos x="1867" y="2064"/>
              </a:cxn>
              <a:cxn ang="0">
                <a:pos x="1752" y="2016"/>
              </a:cxn>
              <a:cxn ang="0">
                <a:pos x="1699" y="1978"/>
              </a:cxn>
              <a:cxn ang="0">
                <a:pos x="1603" y="1858"/>
              </a:cxn>
              <a:cxn ang="0">
                <a:pos x="1555" y="1786"/>
              </a:cxn>
              <a:cxn ang="0">
                <a:pos x="1493" y="1709"/>
              </a:cxn>
              <a:cxn ang="0">
                <a:pos x="1459" y="1675"/>
              </a:cxn>
              <a:cxn ang="0">
                <a:pos x="1382" y="1498"/>
              </a:cxn>
              <a:cxn ang="0">
                <a:pos x="1325" y="1368"/>
              </a:cxn>
              <a:cxn ang="0">
                <a:pos x="1214" y="1219"/>
              </a:cxn>
              <a:cxn ang="0">
                <a:pos x="1171" y="1166"/>
              </a:cxn>
              <a:cxn ang="0">
                <a:pos x="1128" y="1138"/>
              </a:cxn>
              <a:cxn ang="0">
                <a:pos x="979" y="1003"/>
              </a:cxn>
              <a:cxn ang="0">
                <a:pos x="859" y="917"/>
              </a:cxn>
              <a:cxn ang="0">
                <a:pos x="778" y="850"/>
              </a:cxn>
              <a:cxn ang="0">
                <a:pos x="662" y="749"/>
              </a:cxn>
              <a:cxn ang="0">
                <a:pos x="571" y="643"/>
              </a:cxn>
              <a:cxn ang="0">
                <a:pos x="461" y="461"/>
              </a:cxn>
              <a:cxn ang="0">
                <a:pos x="442" y="418"/>
              </a:cxn>
              <a:cxn ang="0">
                <a:pos x="370" y="346"/>
              </a:cxn>
              <a:cxn ang="0">
                <a:pos x="211" y="331"/>
              </a:cxn>
              <a:cxn ang="0">
                <a:pos x="178" y="278"/>
              </a:cxn>
              <a:cxn ang="0">
                <a:pos x="86" y="91"/>
              </a:cxn>
              <a:cxn ang="0">
                <a:pos x="0" y="0"/>
              </a:cxn>
            </a:cxnLst>
            <a:rect l="0" t="0" r="r" b="b"/>
            <a:pathLst>
              <a:path w="2837" h="2078">
                <a:moveTo>
                  <a:pt x="0" y="0"/>
                </a:moveTo>
                <a:lnTo>
                  <a:pt x="2784" y="0"/>
                </a:lnTo>
                <a:cubicBezTo>
                  <a:pt x="2790" y="5"/>
                  <a:pt x="2800" y="7"/>
                  <a:pt x="2803" y="14"/>
                </a:cubicBezTo>
                <a:cubicBezTo>
                  <a:pt x="2805" y="20"/>
                  <a:pt x="2797" y="24"/>
                  <a:pt x="2794" y="29"/>
                </a:cubicBezTo>
                <a:cubicBezTo>
                  <a:pt x="2788" y="39"/>
                  <a:pt x="2781" y="48"/>
                  <a:pt x="2774" y="58"/>
                </a:cubicBezTo>
                <a:cubicBezTo>
                  <a:pt x="2771" y="63"/>
                  <a:pt x="2768" y="67"/>
                  <a:pt x="2765" y="72"/>
                </a:cubicBezTo>
                <a:cubicBezTo>
                  <a:pt x="2748" y="99"/>
                  <a:pt x="2744" y="143"/>
                  <a:pt x="2736" y="173"/>
                </a:cubicBezTo>
                <a:cubicBezTo>
                  <a:pt x="2728" y="267"/>
                  <a:pt x="2722" y="290"/>
                  <a:pt x="2731" y="408"/>
                </a:cubicBezTo>
                <a:cubicBezTo>
                  <a:pt x="2733" y="435"/>
                  <a:pt x="2754" y="471"/>
                  <a:pt x="2765" y="494"/>
                </a:cubicBezTo>
                <a:cubicBezTo>
                  <a:pt x="2773" y="510"/>
                  <a:pt x="2794" y="538"/>
                  <a:pt x="2794" y="538"/>
                </a:cubicBezTo>
                <a:cubicBezTo>
                  <a:pt x="2800" y="559"/>
                  <a:pt x="2805" y="577"/>
                  <a:pt x="2818" y="595"/>
                </a:cubicBezTo>
                <a:cubicBezTo>
                  <a:pt x="2825" y="621"/>
                  <a:pt x="2819" y="602"/>
                  <a:pt x="2832" y="638"/>
                </a:cubicBezTo>
                <a:cubicBezTo>
                  <a:pt x="2834" y="643"/>
                  <a:pt x="2837" y="653"/>
                  <a:pt x="2837" y="653"/>
                </a:cubicBezTo>
                <a:cubicBezTo>
                  <a:pt x="2831" y="715"/>
                  <a:pt x="2829" y="698"/>
                  <a:pt x="2808" y="744"/>
                </a:cubicBezTo>
                <a:cubicBezTo>
                  <a:pt x="2793" y="776"/>
                  <a:pt x="2802" y="765"/>
                  <a:pt x="2794" y="792"/>
                </a:cubicBezTo>
                <a:cubicBezTo>
                  <a:pt x="2779" y="842"/>
                  <a:pt x="2758" y="889"/>
                  <a:pt x="2750" y="941"/>
                </a:cubicBezTo>
                <a:cubicBezTo>
                  <a:pt x="2743" y="985"/>
                  <a:pt x="2753" y="1037"/>
                  <a:pt x="2726" y="1075"/>
                </a:cubicBezTo>
                <a:cubicBezTo>
                  <a:pt x="2758" y="1171"/>
                  <a:pt x="2734" y="1095"/>
                  <a:pt x="2726" y="1349"/>
                </a:cubicBezTo>
                <a:cubicBezTo>
                  <a:pt x="2723" y="1450"/>
                  <a:pt x="2608" y="1480"/>
                  <a:pt x="2530" y="1502"/>
                </a:cubicBezTo>
                <a:cubicBezTo>
                  <a:pt x="2495" y="1525"/>
                  <a:pt x="2454" y="1547"/>
                  <a:pt x="2414" y="1560"/>
                </a:cubicBezTo>
                <a:cubicBezTo>
                  <a:pt x="2375" y="1588"/>
                  <a:pt x="2367" y="1654"/>
                  <a:pt x="2352" y="1699"/>
                </a:cubicBezTo>
                <a:cubicBezTo>
                  <a:pt x="2347" y="1713"/>
                  <a:pt x="2343" y="1728"/>
                  <a:pt x="2338" y="1742"/>
                </a:cubicBezTo>
                <a:cubicBezTo>
                  <a:pt x="2335" y="1752"/>
                  <a:pt x="2328" y="1771"/>
                  <a:pt x="2328" y="1771"/>
                </a:cubicBezTo>
                <a:cubicBezTo>
                  <a:pt x="2323" y="1803"/>
                  <a:pt x="2324" y="1849"/>
                  <a:pt x="2294" y="1867"/>
                </a:cubicBezTo>
                <a:cubicBezTo>
                  <a:pt x="2287" y="1894"/>
                  <a:pt x="2260" y="1907"/>
                  <a:pt x="2237" y="1920"/>
                </a:cubicBezTo>
                <a:cubicBezTo>
                  <a:pt x="2227" y="1926"/>
                  <a:pt x="2208" y="1939"/>
                  <a:pt x="2208" y="1939"/>
                </a:cubicBezTo>
                <a:cubicBezTo>
                  <a:pt x="2195" y="1958"/>
                  <a:pt x="2186" y="1952"/>
                  <a:pt x="2170" y="1968"/>
                </a:cubicBezTo>
                <a:cubicBezTo>
                  <a:pt x="2149" y="1989"/>
                  <a:pt x="2130" y="2007"/>
                  <a:pt x="2102" y="2016"/>
                </a:cubicBezTo>
                <a:cubicBezTo>
                  <a:pt x="2070" y="2038"/>
                  <a:pt x="2085" y="2031"/>
                  <a:pt x="2059" y="2040"/>
                </a:cubicBezTo>
                <a:cubicBezTo>
                  <a:pt x="2028" y="2062"/>
                  <a:pt x="1992" y="2073"/>
                  <a:pt x="1954" y="2078"/>
                </a:cubicBezTo>
                <a:cubicBezTo>
                  <a:pt x="1935" y="2077"/>
                  <a:pt x="1915" y="2077"/>
                  <a:pt x="1896" y="2074"/>
                </a:cubicBezTo>
                <a:cubicBezTo>
                  <a:pt x="1886" y="2072"/>
                  <a:pt x="1867" y="2064"/>
                  <a:pt x="1867" y="2064"/>
                </a:cubicBezTo>
                <a:cubicBezTo>
                  <a:pt x="1843" y="2047"/>
                  <a:pt x="1809" y="2035"/>
                  <a:pt x="1781" y="2026"/>
                </a:cubicBezTo>
                <a:cubicBezTo>
                  <a:pt x="1771" y="2023"/>
                  <a:pt x="1762" y="2019"/>
                  <a:pt x="1752" y="2016"/>
                </a:cubicBezTo>
                <a:cubicBezTo>
                  <a:pt x="1747" y="2014"/>
                  <a:pt x="1738" y="2011"/>
                  <a:pt x="1738" y="2011"/>
                </a:cubicBezTo>
                <a:cubicBezTo>
                  <a:pt x="1727" y="1995"/>
                  <a:pt x="1716" y="1988"/>
                  <a:pt x="1699" y="1978"/>
                </a:cubicBezTo>
                <a:cubicBezTo>
                  <a:pt x="1683" y="1952"/>
                  <a:pt x="1661" y="1937"/>
                  <a:pt x="1642" y="1915"/>
                </a:cubicBezTo>
                <a:cubicBezTo>
                  <a:pt x="1627" y="1898"/>
                  <a:pt x="1616" y="1876"/>
                  <a:pt x="1603" y="1858"/>
                </a:cubicBezTo>
                <a:cubicBezTo>
                  <a:pt x="1593" y="1844"/>
                  <a:pt x="1584" y="1829"/>
                  <a:pt x="1574" y="1814"/>
                </a:cubicBezTo>
                <a:cubicBezTo>
                  <a:pt x="1568" y="1805"/>
                  <a:pt x="1555" y="1786"/>
                  <a:pt x="1555" y="1786"/>
                </a:cubicBezTo>
                <a:cubicBezTo>
                  <a:pt x="1548" y="1766"/>
                  <a:pt x="1543" y="1759"/>
                  <a:pt x="1526" y="1747"/>
                </a:cubicBezTo>
                <a:cubicBezTo>
                  <a:pt x="1504" y="1713"/>
                  <a:pt x="1517" y="1724"/>
                  <a:pt x="1493" y="1709"/>
                </a:cubicBezTo>
                <a:cubicBezTo>
                  <a:pt x="1491" y="1704"/>
                  <a:pt x="1492" y="1698"/>
                  <a:pt x="1488" y="1694"/>
                </a:cubicBezTo>
                <a:cubicBezTo>
                  <a:pt x="1480" y="1686"/>
                  <a:pt x="1459" y="1675"/>
                  <a:pt x="1459" y="1675"/>
                </a:cubicBezTo>
                <a:cubicBezTo>
                  <a:pt x="1438" y="1643"/>
                  <a:pt x="1424" y="1607"/>
                  <a:pt x="1411" y="1570"/>
                </a:cubicBezTo>
                <a:cubicBezTo>
                  <a:pt x="1402" y="1545"/>
                  <a:pt x="1398" y="1520"/>
                  <a:pt x="1382" y="1498"/>
                </a:cubicBezTo>
                <a:cubicBezTo>
                  <a:pt x="1372" y="1461"/>
                  <a:pt x="1362" y="1455"/>
                  <a:pt x="1349" y="1426"/>
                </a:cubicBezTo>
                <a:cubicBezTo>
                  <a:pt x="1340" y="1405"/>
                  <a:pt x="1337" y="1387"/>
                  <a:pt x="1325" y="1368"/>
                </a:cubicBezTo>
                <a:cubicBezTo>
                  <a:pt x="1315" y="1329"/>
                  <a:pt x="1297" y="1290"/>
                  <a:pt x="1262" y="1267"/>
                </a:cubicBezTo>
                <a:cubicBezTo>
                  <a:pt x="1255" y="1241"/>
                  <a:pt x="1236" y="1234"/>
                  <a:pt x="1214" y="1219"/>
                </a:cubicBezTo>
                <a:cubicBezTo>
                  <a:pt x="1209" y="1216"/>
                  <a:pt x="1200" y="1210"/>
                  <a:pt x="1200" y="1210"/>
                </a:cubicBezTo>
                <a:cubicBezTo>
                  <a:pt x="1190" y="1195"/>
                  <a:pt x="1186" y="1176"/>
                  <a:pt x="1171" y="1166"/>
                </a:cubicBezTo>
                <a:cubicBezTo>
                  <a:pt x="1161" y="1160"/>
                  <a:pt x="1152" y="1153"/>
                  <a:pt x="1142" y="1147"/>
                </a:cubicBezTo>
                <a:cubicBezTo>
                  <a:pt x="1137" y="1144"/>
                  <a:pt x="1128" y="1138"/>
                  <a:pt x="1128" y="1138"/>
                </a:cubicBezTo>
                <a:cubicBezTo>
                  <a:pt x="1108" y="1108"/>
                  <a:pt x="1062" y="1092"/>
                  <a:pt x="1032" y="1070"/>
                </a:cubicBezTo>
                <a:cubicBezTo>
                  <a:pt x="1011" y="1055"/>
                  <a:pt x="993" y="1024"/>
                  <a:pt x="979" y="1003"/>
                </a:cubicBezTo>
                <a:cubicBezTo>
                  <a:pt x="978" y="1002"/>
                  <a:pt x="961" y="975"/>
                  <a:pt x="960" y="974"/>
                </a:cubicBezTo>
                <a:cubicBezTo>
                  <a:pt x="928" y="953"/>
                  <a:pt x="896" y="929"/>
                  <a:pt x="859" y="917"/>
                </a:cubicBezTo>
                <a:cubicBezTo>
                  <a:pt x="846" y="907"/>
                  <a:pt x="828" y="900"/>
                  <a:pt x="816" y="888"/>
                </a:cubicBezTo>
                <a:cubicBezTo>
                  <a:pt x="802" y="874"/>
                  <a:pt x="795" y="861"/>
                  <a:pt x="778" y="850"/>
                </a:cubicBezTo>
                <a:cubicBezTo>
                  <a:pt x="766" y="833"/>
                  <a:pt x="759" y="828"/>
                  <a:pt x="739" y="821"/>
                </a:cubicBezTo>
                <a:cubicBezTo>
                  <a:pt x="710" y="800"/>
                  <a:pt x="693" y="768"/>
                  <a:pt x="662" y="749"/>
                </a:cubicBezTo>
                <a:cubicBezTo>
                  <a:pt x="652" y="732"/>
                  <a:pt x="643" y="724"/>
                  <a:pt x="629" y="710"/>
                </a:cubicBezTo>
                <a:cubicBezTo>
                  <a:pt x="608" y="689"/>
                  <a:pt x="597" y="660"/>
                  <a:pt x="571" y="643"/>
                </a:cubicBezTo>
                <a:cubicBezTo>
                  <a:pt x="563" y="622"/>
                  <a:pt x="547" y="607"/>
                  <a:pt x="538" y="586"/>
                </a:cubicBezTo>
                <a:cubicBezTo>
                  <a:pt x="519" y="543"/>
                  <a:pt x="503" y="488"/>
                  <a:pt x="461" y="461"/>
                </a:cubicBezTo>
                <a:cubicBezTo>
                  <a:pt x="458" y="451"/>
                  <a:pt x="457" y="441"/>
                  <a:pt x="451" y="432"/>
                </a:cubicBezTo>
                <a:cubicBezTo>
                  <a:pt x="448" y="427"/>
                  <a:pt x="444" y="423"/>
                  <a:pt x="442" y="418"/>
                </a:cubicBezTo>
                <a:cubicBezTo>
                  <a:pt x="432" y="394"/>
                  <a:pt x="435" y="378"/>
                  <a:pt x="408" y="370"/>
                </a:cubicBezTo>
                <a:cubicBezTo>
                  <a:pt x="396" y="352"/>
                  <a:pt x="390" y="352"/>
                  <a:pt x="370" y="346"/>
                </a:cubicBezTo>
                <a:cubicBezTo>
                  <a:pt x="327" y="353"/>
                  <a:pt x="308" y="354"/>
                  <a:pt x="259" y="350"/>
                </a:cubicBezTo>
                <a:cubicBezTo>
                  <a:pt x="239" y="346"/>
                  <a:pt x="228" y="342"/>
                  <a:pt x="211" y="331"/>
                </a:cubicBezTo>
                <a:cubicBezTo>
                  <a:pt x="199" y="296"/>
                  <a:pt x="216" y="338"/>
                  <a:pt x="192" y="307"/>
                </a:cubicBezTo>
                <a:cubicBezTo>
                  <a:pt x="185" y="299"/>
                  <a:pt x="184" y="287"/>
                  <a:pt x="178" y="278"/>
                </a:cubicBezTo>
                <a:cubicBezTo>
                  <a:pt x="162" y="254"/>
                  <a:pt x="150" y="230"/>
                  <a:pt x="134" y="206"/>
                </a:cubicBezTo>
                <a:cubicBezTo>
                  <a:pt x="123" y="167"/>
                  <a:pt x="108" y="125"/>
                  <a:pt x="86" y="91"/>
                </a:cubicBezTo>
                <a:cubicBezTo>
                  <a:pt x="81" y="72"/>
                  <a:pt x="75" y="64"/>
                  <a:pt x="58" y="53"/>
                </a:cubicBezTo>
                <a:cubicBezTo>
                  <a:pt x="48" y="24"/>
                  <a:pt x="23" y="16"/>
                  <a:pt x="0" y="0"/>
                </a:cubicBezTo>
                <a:close/>
              </a:path>
            </a:pathLst>
          </a:custGeom>
          <a:gradFill rotWithShape="0">
            <a:gsLst>
              <a:gs pos="0">
                <a:srgbClr val="00CCFF"/>
              </a:gs>
              <a:gs pos="100000">
                <a:srgbClr val="FF505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8947" name="Freeform 35"/>
          <p:cNvSpPr>
            <a:spLocks/>
          </p:cNvSpPr>
          <p:nvPr/>
        </p:nvSpPr>
        <p:spPr bwMode="auto">
          <a:xfrm>
            <a:off x="-123825" y="3802063"/>
            <a:ext cx="3971925" cy="1922462"/>
          </a:xfrm>
          <a:custGeom>
            <a:avLst/>
            <a:gdLst/>
            <a:ahLst/>
            <a:cxnLst>
              <a:cxn ang="0">
                <a:pos x="2502" y="5"/>
              </a:cxn>
              <a:cxn ang="0">
                <a:pos x="2324" y="72"/>
              </a:cxn>
              <a:cxn ang="0">
                <a:pos x="2248" y="125"/>
              </a:cxn>
              <a:cxn ang="0">
                <a:pos x="2113" y="120"/>
              </a:cxn>
              <a:cxn ang="0">
                <a:pos x="2027" y="288"/>
              </a:cxn>
              <a:cxn ang="0">
                <a:pos x="1931" y="408"/>
              </a:cxn>
              <a:cxn ang="0">
                <a:pos x="1777" y="475"/>
              </a:cxn>
              <a:cxn ang="0">
                <a:pos x="1753" y="427"/>
              </a:cxn>
              <a:cxn ang="0">
                <a:pos x="1700" y="312"/>
              </a:cxn>
              <a:cxn ang="0">
                <a:pos x="1624" y="226"/>
              </a:cxn>
              <a:cxn ang="0">
                <a:pos x="1532" y="221"/>
              </a:cxn>
              <a:cxn ang="0">
                <a:pos x="1475" y="283"/>
              </a:cxn>
              <a:cxn ang="0">
                <a:pos x="1427" y="394"/>
              </a:cxn>
              <a:cxn ang="0">
                <a:pos x="1336" y="538"/>
              </a:cxn>
              <a:cxn ang="0">
                <a:pos x="1220" y="667"/>
              </a:cxn>
              <a:cxn ang="0">
                <a:pos x="971" y="735"/>
              </a:cxn>
              <a:cxn ang="0">
                <a:pos x="851" y="682"/>
              </a:cxn>
              <a:cxn ang="0">
                <a:pos x="788" y="624"/>
              </a:cxn>
              <a:cxn ang="0">
                <a:pos x="644" y="605"/>
              </a:cxn>
              <a:cxn ang="0">
                <a:pos x="467" y="691"/>
              </a:cxn>
              <a:cxn ang="0">
                <a:pos x="385" y="749"/>
              </a:cxn>
              <a:cxn ang="0">
                <a:pos x="308" y="840"/>
              </a:cxn>
              <a:cxn ang="0">
                <a:pos x="260" y="927"/>
              </a:cxn>
              <a:cxn ang="0">
                <a:pos x="174" y="1047"/>
              </a:cxn>
              <a:cxn ang="0">
                <a:pos x="136" y="1080"/>
              </a:cxn>
              <a:cxn ang="0">
                <a:pos x="112" y="1104"/>
              </a:cxn>
              <a:cxn ang="0">
                <a:pos x="30" y="1195"/>
              </a:cxn>
              <a:cxn ang="0">
                <a:pos x="30" y="1191"/>
              </a:cxn>
              <a:cxn ang="0">
                <a:pos x="25" y="879"/>
              </a:cxn>
              <a:cxn ang="0">
                <a:pos x="30" y="576"/>
              </a:cxn>
              <a:cxn ang="0">
                <a:pos x="30" y="178"/>
              </a:cxn>
              <a:cxn ang="0">
                <a:pos x="25" y="10"/>
              </a:cxn>
            </a:cxnLst>
            <a:rect l="0" t="0" r="r" b="b"/>
            <a:pathLst>
              <a:path w="2502" h="1211">
                <a:moveTo>
                  <a:pt x="6" y="5"/>
                </a:moveTo>
                <a:lnTo>
                  <a:pt x="2502" y="5"/>
                </a:lnTo>
                <a:cubicBezTo>
                  <a:pt x="2488" y="15"/>
                  <a:pt x="2480" y="31"/>
                  <a:pt x="2464" y="39"/>
                </a:cubicBezTo>
                <a:cubicBezTo>
                  <a:pt x="2420" y="60"/>
                  <a:pt x="2370" y="57"/>
                  <a:pt x="2324" y="72"/>
                </a:cubicBezTo>
                <a:cubicBezTo>
                  <a:pt x="2309" y="83"/>
                  <a:pt x="2304" y="100"/>
                  <a:pt x="2291" y="111"/>
                </a:cubicBezTo>
                <a:cubicBezTo>
                  <a:pt x="2279" y="120"/>
                  <a:pt x="2248" y="125"/>
                  <a:pt x="2248" y="125"/>
                </a:cubicBezTo>
                <a:cubicBezTo>
                  <a:pt x="2225" y="120"/>
                  <a:pt x="2203" y="114"/>
                  <a:pt x="2180" y="106"/>
                </a:cubicBezTo>
                <a:cubicBezTo>
                  <a:pt x="2154" y="109"/>
                  <a:pt x="2137" y="112"/>
                  <a:pt x="2113" y="120"/>
                </a:cubicBezTo>
                <a:cubicBezTo>
                  <a:pt x="2076" y="146"/>
                  <a:pt x="2074" y="193"/>
                  <a:pt x="2056" y="231"/>
                </a:cubicBezTo>
                <a:cubicBezTo>
                  <a:pt x="2047" y="250"/>
                  <a:pt x="2036" y="269"/>
                  <a:pt x="2027" y="288"/>
                </a:cubicBezTo>
                <a:cubicBezTo>
                  <a:pt x="2016" y="313"/>
                  <a:pt x="2017" y="341"/>
                  <a:pt x="1993" y="355"/>
                </a:cubicBezTo>
                <a:cubicBezTo>
                  <a:pt x="1978" y="381"/>
                  <a:pt x="1956" y="394"/>
                  <a:pt x="1931" y="408"/>
                </a:cubicBezTo>
                <a:cubicBezTo>
                  <a:pt x="1881" y="436"/>
                  <a:pt x="1853" y="466"/>
                  <a:pt x="1796" y="480"/>
                </a:cubicBezTo>
                <a:cubicBezTo>
                  <a:pt x="1790" y="478"/>
                  <a:pt x="1782" y="479"/>
                  <a:pt x="1777" y="475"/>
                </a:cubicBezTo>
                <a:cubicBezTo>
                  <a:pt x="1768" y="468"/>
                  <a:pt x="1758" y="447"/>
                  <a:pt x="1758" y="447"/>
                </a:cubicBezTo>
                <a:cubicBezTo>
                  <a:pt x="1756" y="440"/>
                  <a:pt x="1756" y="433"/>
                  <a:pt x="1753" y="427"/>
                </a:cubicBezTo>
                <a:cubicBezTo>
                  <a:pt x="1748" y="417"/>
                  <a:pt x="1734" y="399"/>
                  <a:pt x="1734" y="399"/>
                </a:cubicBezTo>
                <a:cubicBezTo>
                  <a:pt x="1724" y="369"/>
                  <a:pt x="1710" y="342"/>
                  <a:pt x="1700" y="312"/>
                </a:cubicBezTo>
                <a:cubicBezTo>
                  <a:pt x="1696" y="301"/>
                  <a:pt x="1685" y="294"/>
                  <a:pt x="1681" y="283"/>
                </a:cubicBezTo>
                <a:cubicBezTo>
                  <a:pt x="1673" y="259"/>
                  <a:pt x="1650" y="230"/>
                  <a:pt x="1624" y="226"/>
                </a:cubicBezTo>
                <a:cubicBezTo>
                  <a:pt x="1584" y="220"/>
                  <a:pt x="1601" y="224"/>
                  <a:pt x="1571" y="216"/>
                </a:cubicBezTo>
                <a:cubicBezTo>
                  <a:pt x="1558" y="218"/>
                  <a:pt x="1545" y="217"/>
                  <a:pt x="1532" y="221"/>
                </a:cubicBezTo>
                <a:cubicBezTo>
                  <a:pt x="1512" y="227"/>
                  <a:pt x="1501" y="257"/>
                  <a:pt x="1484" y="269"/>
                </a:cubicBezTo>
                <a:cubicBezTo>
                  <a:pt x="1481" y="274"/>
                  <a:pt x="1479" y="279"/>
                  <a:pt x="1475" y="283"/>
                </a:cubicBezTo>
                <a:cubicBezTo>
                  <a:pt x="1471" y="287"/>
                  <a:pt x="1464" y="288"/>
                  <a:pt x="1460" y="293"/>
                </a:cubicBezTo>
                <a:cubicBezTo>
                  <a:pt x="1440" y="318"/>
                  <a:pt x="1442" y="365"/>
                  <a:pt x="1427" y="394"/>
                </a:cubicBezTo>
                <a:cubicBezTo>
                  <a:pt x="1411" y="424"/>
                  <a:pt x="1388" y="451"/>
                  <a:pt x="1369" y="480"/>
                </a:cubicBezTo>
                <a:cubicBezTo>
                  <a:pt x="1357" y="499"/>
                  <a:pt x="1351" y="520"/>
                  <a:pt x="1336" y="538"/>
                </a:cubicBezTo>
                <a:cubicBezTo>
                  <a:pt x="1321" y="556"/>
                  <a:pt x="1299" y="570"/>
                  <a:pt x="1283" y="586"/>
                </a:cubicBezTo>
                <a:cubicBezTo>
                  <a:pt x="1259" y="610"/>
                  <a:pt x="1250" y="649"/>
                  <a:pt x="1220" y="667"/>
                </a:cubicBezTo>
                <a:cubicBezTo>
                  <a:pt x="1188" y="721"/>
                  <a:pt x="1110" y="747"/>
                  <a:pt x="1052" y="763"/>
                </a:cubicBezTo>
                <a:cubicBezTo>
                  <a:pt x="1022" y="758"/>
                  <a:pt x="1000" y="743"/>
                  <a:pt x="971" y="735"/>
                </a:cubicBezTo>
                <a:cubicBezTo>
                  <a:pt x="943" y="716"/>
                  <a:pt x="907" y="719"/>
                  <a:pt x="880" y="701"/>
                </a:cubicBezTo>
                <a:cubicBezTo>
                  <a:pt x="870" y="695"/>
                  <a:pt x="851" y="682"/>
                  <a:pt x="851" y="682"/>
                </a:cubicBezTo>
                <a:cubicBezTo>
                  <a:pt x="842" y="669"/>
                  <a:pt x="829" y="653"/>
                  <a:pt x="817" y="643"/>
                </a:cubicBezTo>
                <a:cubicBezTo>
                  <a:pt x="808" y="635"/>
                  <a:pt x="788" y="624"/>
                  <a:pt x="788" y="624"/>
                </a:cubicBezTo>
                <a:cubicBezTo>
                  <a:pt x="774" y="602"/>
                  <a:pt x="746" y="598"/>
                  <a:pt x="721" y="591"/>
                </a:cubicBezTo>
                <a:cubicBezTo>
                  <a:pt x="695" y="595"/>
                  <a:pt x="670" y="601"/>
                  <a:pt x="644" y="605"/>
                </a:cubicBezTo>
                <a:cubicBezTo>
                  <a:pt x="613" y="616"/>
                  <a:pt x="582" y="623"/>
                  <a:pt x="553" y="639"/>
                </a:cubicBezTo>
                <a:cubicBezTo>
                  <a:pt x="530" y="652"/>
                  <a:pt x="488" y="685"/>
                  <a:pt x="467" y="691"/>
                </a:cubicBezTo>
                <a:cubicBezTo>
                  <a:pt x="453" y="713"/>
                  <a:pt x="435" y="718"/>
                  <a:pt x="414" y="730"/>
                </a:cubicBezTo>
                <a:cubicBezTo>
                  <a:pt x="404" y="736"/>
                  <a:pt x="385" y="749"/>
                  <a:pt x="385" y="749"/>
                </a:cubicBezTo>
                <a:cubicBezTo>
                  <a:pt x="370" y="772"/>
                  <a:pt x="355" y="802"/>
                  <a:pt x="332" y="816"/>
                </a:cubicBezTo>
                <a:cubicBezTo>
                  <a:pt x="308" y="856"/>
                  <a:pt x="340" y="808"/>
                  <a:pt x="308" y="840"/>
                </a:cubicBezTo>
                <a:cubicBezTo>
                  <a:pt x="295" y="853"/>
                  <a:pt x="280" y="883"/>
                  <a:pt x="270" y="898"/>
                </a:cubicBezTo>
                <a:cubicBezTo>
                  <a:pt x="264" y="907"/>
                  <a:pt x="263" y="917"/>
                  <a:pt x="260" y="927"/>
                </a:cubicBezTo>
                <a:cubicBezTo>
                  <a:pt x="256" y="938"/>
                  <a:pt x="241" y="955"/>
                  <a:pt x="241" y="955"/>
                </a:cubicBezTo>
                <a:cubicBezTo>
                  <a:pt x="228" y="995"/>
                  <a:pt x="209" y="1023"/>
                  <a:pt x="174" y="1047"/>
                </a:cubicBezTo>
                <a:cubicBezTo>
                  <a:pt x="169" y="1050"/>
                  <a:pt x="168" y="1057"/>
                  <a:pt x="164" y="1061"/>
                </a:cubicBezTo>
                <a:cubicBezTo>
                  <a:pt x="155" y="1068"/>
                  <a:pt x="136" y="1080"/>
                  <a:pt x="136" y="1080"/>
                </a:cubicBezTo>
                <a:cubicBezTo>
                  <a:pt x="133" y="1085"/>
                  <a:pt x="130" y="1091"/>
                  <a:pt x="126" y="1095"/>
                </a:cubicBezTo>
                <a:cubicBezTo>
                  <a:pt x="122" y="1099"/>
                  <a:pt x="116" y="1100"/>
                  <a:pt x="112" y="1104"/>
                </a:cubicBezTo>
                <a:cubicBezTo>
                  <a:pt x="92" y="1126"/>
                  <a:pt x="83" y="1157"/>
                  <a:pt x="59" y="1176"/>
                </a:cubicBezTo>
                <a:cubicBezTo>
                  <a:pt x="50" y="1183"/>
                  <a:pt x="39" y="1188"/>
                  <a:pt x="30" y="1195"/>
                </a:cubicBezTo>
                <a:cubicBezTo>
                  <a:pt x="25" y="1198"/>
                  <a:pt x="16" y="1211"/>
                  <a:pt x="16" y="1205"/>
                </a:cubicBezTo>
                <a:cubicBezTo>
                  <a:pt x="16" y="1198"/>
                  <a:pt x="26" y="1196"/>
                  <a:pt x="30" y="1191"/>
                </a:cubicBezTo>
                <a:cubicBezTo>
                  <a:pt x="49" y="1166"/>
                  <a:pt x="47" y="1169"/>
                  <a:pt x="54" y="1147"/>
                </a:cubicBezTo>
                <a:cubicBezTo>
                  <a:pt x="48" y="1062"/>
                  <a:pt x="54" y="959"/>
                  <a:pt x="25" y="879"/>
                </a:cubicBezTo>
                <a:cubicBezTo>
                  <a:pt x="8" y="783"/>
                  <a:pt x="13" y="723"/>
                  <a:pt x="20" y="605"/>
                </a:cubicBezTo>
                <a:cubicBezTo>
                  <a:pt x="21" y="595"/>
                  <a:pt x="30" y="576"/>
                  <a:pt x="30" y="576"/>
                </a:cubicBezTo>
                <a:cubicBezTo>
                  <a:pt x="36" y="484"/>
                  <a:pt x="29" y="395"/>
                  <a:pt x="25" y="303"/>
                </a:cubicBezTo>
                <a:cubicBezTo>
                  <a:pt x="27" y="261"/>
                  <a:pt x="26" y="220"/>
                  <a:pt x="30" y="178"/>
                </a:cubicBezTo>
                <a:cubicBezTo>
                  <a:pt x="31" y="168"/>
                  <a:pt x="40" y="149"/>
                  <a:pt x="40" y="149"/>
                </a:cubicBezTo>
                <a:cubicBezTo>
                  <a:pt x="38" y="102"/>
                  <a:pt x="69" y="26"/>
                  <a:pt x="25" y="10"/>
                </a:cubicBezTo>
                <a:cubicBezTo>
                  <a:pt x="0" y="0"/>
                  <a:pt x="19" y="31"/>
                  <a:pt x="6" y="5"/>
                </a:cubicBezTo>
                <a:close/>
              </a:path>
            </a:pathLst>
          </a:custGeom>
          <a:gradFill rotWithShape="0">
            <a:gsLst>
              <a:gs pos="0">
                <a:srgbClr val="00CCFF"/>
              </a:gs>
              <a:gs pos="100000">
                <a:srgbClr val="FF5050"/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251520" y="10361"/>
            <a:ext cx="2448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rgbClr val="FFFF00"/>
                </a:solidFill>
                <a:latin typeface="+mj-lt"/>
              </a:rPr>
              <a:t>Uniformity</a:t>
            </a:r>
            <a:endParaRPr lang="en-US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8949" name="Rectangle 37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304800" y="0"/>
            <a:ext cx="8839200" cy="2362200"/>
            <a:chOff x="192" y="0"/>
            <a:chExt cx="5568" cy="1449"/>
          </a:xfrm>
        </p:grpSpPr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192" y="0"/>
              <a:ext cx="1296" cy="1440"/>
              <a:chOff x="192" y="0"/>
              <a:chExt cx="1296" cy="1440"/>
            </a:xfrm>
          </p:grpSpPr>
          <p:grpSp>
            <p:nvGrpSpPr>
              <p:cNvPr id="13" name="Group 40"/>
              <p:cNvGrpSpPr>
                <a:grpSpLocks/>
              </p:cNvGrpSpPr>
              <p:nvPr/>
            </p:nvGrpSpPr>
            <p:grpSpPr bwMode="auto">
              <a:xfrm>
                <a:off x="192" y="0"/>
                <a:ext cx="576" cy="1440"/>
                <a:chOff x="192" y="0"/>
                <a:chExt cx="384" cy="1440"/>
              </a:xfrm>
            </p:grpSpPr>
            <p:sp>
              <p:nvSpPr>
                <p:cNvPr id="38953" name="Line 41"/>
                <p:cNvSpPr>
                  <a:spLocks noChangeShapeType="1"/>
                </p:cNvSpPr>
                <p:nvPr/>
              </p:nvSpPr>
              <p:spPr bwMode="auto">
                <a:xfrm>
                  <a:off x="192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54" name="Line 42"/>
                <p:cNvSpPr>
                  <a:spLocks noChangeShapeType="1"/>
                </p:cNvSpPr>
                <p:nvPr/>
              </p:nvSpPr>
              <p:spPr bwMode="auto">
                <a:xfrm>
                  <a:off x="288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55" name="Line 43"/>
                <p:cNvSpPr>
                  <a:spLocks noChangeShapeType="1"/>
                </p:cNvSpPr>
                <p:nvPr/>
              </p:nvSpPr>
              <p:spPr bwMode="auto">
                <a:xfrm>
                  <a:off x="384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56" name="Line 44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57" name="Line 45"/>
                <p:cNvSpPr>
                  <a:spLocks noChangeShapeType="1"/>
                </p:cNvSpPr>
                <p:nvPr/>
              </p:nvSpPr>
              <p:spPr bwMode="auto">
                <a:xfrm>
                  <a:off x="576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" name="Group 46"/>
              <p:cNvGrpSpPr>
                <a:grpSpLocks/>
              </p:cNvGrpSpPr>
              <p:nvPr/>
            </p:nvGrpSpPr>
            <p:grpSpPr bwMode="auto">
              <a:xfrm>
                <a:off x="912" y="0"/>
                <a:ext cx="576" cy="1440"/>
                <a:chOff x="192" y="0"/>
                <a:chExt cx="384" cy="1440"/>
              </a:xfrm>
            </p:grpSpPr>
            <p:sp>
              <p:nvSpPr>
                <p:cNvPr id="38959" name="Line 47"/>
                <p:cNvSpPr>
                  <a:spLocks noChangeShapeType="1"/>
                </p:cNvSpPr>
                <p:nvPr/>
              </p:nvSpPr>
              <p:spPr bwMode="auto">
                <a:xfrm>
                  <a:off x="192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60" name="Line 48"/>
                <p:cNvSpPr>
                  <a:spLocks noChangeShapeType="1"/>
                </p:cNvSpPr>
                <p:nvPr/>
              </p:nvSpPr>
              <p:spPr bwMode="auto">
                <a:xfrm>
                  <a:off x="288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61" name="Line 49"/>
                <p:cNvSpPr>
                  <a:spLocks noChangeShapeType="1"/>
                </p:cNvSpPr>
                <p:nvPr/>
              </p:nvSpPr>
              <p:spPr bwMode="auto">
                <a:xfrm>
                  <a:off x="384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62" name="Line 50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63" name="Line 51"/>
                <p:cNvSpPr>
                  <a:spLocks noChangeShapeType="1"/>
                </p:cNvSpPr>
                <p:nvPr/>
              </p:nvSpPr>
              <p:spPr bwMode="auto">
                <a:xfrm>
                  <a:off x="576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5" name="Group 52"/>
            <p:cNvGrpSpPr>
              <a:grpSpLocks/>
            </p:cNvGrpSpPr>
            <p:nvPr/>
          </p:nvGrpSpPr>
          <p:grpSpPr bwMode="auto">
            <a:xfrm>
              <a:off x="1632" y="0"/>
              <a:ext cx="1296" cy="1440"/>
              <a:chOff x="192" y="0"/>
              <a:chExt cx="1296" cy="1440"/>
            </a:xfrm>
          </p:grpSpPr>
          <p:grpSp>
            <p:nvGrpSpPr>
              <p:cNvPr id="16" name="Group 53"/>
              <p:cNvGrpSpPr>
                <a:grpSpLocks/>
              </p:cNvGrpSpPr>
              <p:nvPr/>
            </p:nvGrpSpPr>
            <p:grpSpPr bwMode="auto">
              <a:xfrm>
                <a:off x="192" y="0"/>
                <a:ext cx="576" cy="1440"/>
                <a:chOff x="192" y="0"/>
                <a:chExt cx="384" cy="1440"/>
              </a:xfrm>
            </p:grpSpPr>
            <p:sp>
              <p:nvSpPr>
                <p:cNvPr id="38966" name="Line 54"/>
                <p:cNvSpPr>
                  <a:spLocks noChangeShapeType="1"/>
                </p:cNvSpPr>
                <p:nvPr/>
              </p:nvSpPr>
              <p:spPr bwMode="auto">
                <a:xfrm>
                  <a:off x="192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67" name="Line 55"/>
                <p:cNvSpPr>
                  <a:spLocks noChangeShapeType="1"/>
                </p:cNvSpPr>
                <p:nvPr/>
              </p:nvSpPr>
              <p:spPr bwMode="auto">
                <a:xfrm>
                  <a:off x="288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68" name="Line 56"/>
                <p:cNvSpPr>
                  <a:spLocks noChangeShapeType="1"/>
                </p:cNvSpPr>
                <p:nvPr/>
              </p:nvSpPr>
              <p:spPr bwMode="auto">
                <a:xfrm>
                  <a:off x="384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69" name="Line 57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70" name="Line 58"/>
                <p:cNvSpPr>
                  <a:spLocks noChangeShapeType="1"/>
                </p:cNvSpPr>
                <p:nvPr/>
              </p:nvSpPr>
              <p:spPr bwMode="auto">
                <a:xfrm>
                  <a:off x="576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7" name="Group 59"/>
              <p:cNvGrpSpPr>
                <a:grpSpLocks/>
              </p:cNvGrpSpPr>
              <p:nvPr/>
            </p:nvGrpSpPr>
            <p:grpSpPr bwMode="auto">
              <a:xfrm>
                <a:off x="912" y="0"/>
                <a:ext cx="576" cy="1440"/>
                <a:chOff x="192" y="0"/>
                <a:chExt cx="384" cy="1440"/>
              </a:xfrm>
            </p:grpSpPr>
            <p:sp>
              <p:nvSpPr>
                <p:cNvPr id="38972" name="Line 60"/>
                <p:cNvSpPr>
                  <a:spLocks noChangeShapeType="1"/>
                </p:cNvSpPr>
                <p:nvPr/>
              </p:nvSpPr>
              <p:spPr bwMode="auto">
                <a:xfrm>
                  <a:off x="192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73" name="Line 61"/>
                <p:cNvSpPr>
                  <a:spLocks noChangeShapeType="1"/>
                </p:cNvSpPr>
                <p:nvPr/>
              </p:nvSpPr>
              <p:spPr bwMode="auto">
                <a:xfrm>
                  <a:off x="288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74" name="Line 62"/>
                <p:cNvSpPr>
                  <a:spLocks noChangeShapeType="1"/>
                </p:cNvSpPr>
                <p:nvPr/>
              </p:nvSpPr>
              <p:spPr bwMode="auto">
                <a:xfrm>
                  <a:off x="384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75" name="Line 63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76" name="Line 64"/>
                <p:cNvSpPr>
                  <a:spLocks noChangeShapeType="1"/>
                </p:cNvSpPr>
                <p:nvPr/>
              </p:nvSpPr>
              <p:spPr bwMode="auto">
                <a:xfrm>
                  <a:off x="576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8" name="Group 65"/>
            <p:cNvGrpSpPr>
              <a:grpSpLocks/>
            </p:cNvGrpSpPr>
            <p:nvPr/>
          </p:nvGrpSpPr>
          <p:grpSpPr bwMode="auto">
            <a:xfrm>
              <a:off x="3048" y="0"/>
              <a:ext cx="1296" cy="1440"/>
              <a:chOff x="192" y="0"/>
              <a:chExt cx="1296" cy="1440"/>
            </a:xfrm>
          </p:grpSpPr>
          <p:grpSp>
            <p:nvGrpSpPr>
              <p:cNvPr id="19" name="Group 66"/>
              <p:cNvGrpSpPr>
                <a:grpSpLocks/>
              </p:cNvGrpSpPr>
              <p:nvPr/>
            </p:nvGrpSpPr>
            <p:grpSpPr bwMode="auto">
              <a:xfrm>
                <a:off x="192" y="0"/>
                <a:ext cx="576" cy="1440"/>
                <a:chOff x="192" y="0"/>
                <a:chExt cx="384" cy="1440"/>
              </a:xfrm>
            </p:grpSpPr>
            <p:sp>
              <p:nvSpPr>
                <p:cNvPr id="38979" name="Line 67"/>
                <p:cNvSpPr>
                  <a:spLocks noChangeShapeType="1"/>
                </p:cNvSpPr>
                <p:nvPr/>
              </p:nvSpPr>
              <p:spPr bwMode="auto">
                <a:xfrm>
                  <a:off x="192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80" name="Line 68"/>
                <p:cNvSpPr>
                  <a:spLocks noChangeShapeType="1"/>
                </p:cNvSpPr>
                <p:nvPr/>
              </p:nvSpPr>
              <p:spPr bwMode="auto">
                <a:xfrm>
                  <a:off x="288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81" name="Line 69"/>
                <p:cNvSpPr>
                  <a:spLocks noChangeShapeType="1"/>
                </p:cNvSpPr>
                <p:nvPr/>
              </p:nvSpPr>
              <p:spPr bwMode="auto">
                <a:xfrm>
                  <a:off x="384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82" name="Line 70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83" name="Line 71"/>
                <p:cNvSpPr>
                  <a:spLocks noChangeShapeType="1"/>
                </p:cNvSpPr>
                <p:nvPr/>
              </p:nvSpPr>
              <p:spPr bwMode="auto">
                <a:xfrm>
                  <a:off x="576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0" name="Group 72"/>
              <p:cNvGrpSpPr>
                <a:grpSpLocks/>
              </p:cNvGrpSpPr>
              <p:nvPr/>
            </p:nvGrpSpPr>
            <p:grpSpPr bwMode="auto">
              <a:xfrm>
                <a:off x="912" y="0"/>
                <a:ext cx="576" cy="1440"/>
                <a:chOff x="192" y="0"/>
                <a:chExt cx="384" cy="1440"/>
              </a:xfrm>
            </p:grpSpPr>
            <p:sp>
              <p:nvSpPr>
                <p:cNvPr id="38985" name="Line 73"/>
                <p:cNvSpPr>
                  <a:spLocks noChangeShapeType="1"/>
                </p:cNvSpPr>
                <p:nvPr/>
              </p:nvSpPr>
              <p:spPr bwMode="auto">
                <a:xfrm>
                  <a:off x="192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86" name="Line 74"/>
                <p:cNvSpPr>
                  <a:spLocks noChangeShapeType="1"/>
                </p:cNvSpPr>
                <p:nvPr/>
              </p:nvSpPr>
              <p:spPr bwMode="auto">
                <a:xfrm>
                  <a:off x="288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87" name="Line 75"/>
                <p:cNvSpPr>
                  <a:spLocks noChangeShapeType="1"/>
                </p:cNvSpPr>
                <p:nvPr/>
              </p:nvSpPr>
              <p:spPr bwMode="auto">
                <a:xfrm>
                  <a:off x="384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88" name="Line 76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89" name="Line 77"/>
                <p:cNvSpPr>
                  <a:spLocks noChangeShapeType="1"/>
                </p:cNvSpPr>
                <p:nvPr/>
              </p:nvSpPr>
              <p:spPr bwMode="auto">
                <a:xfrm>
                  <a:off x="576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21" name="Group 78"/>
            <p:cNvGrpSpPr>
              <a:grpSpLocks/>
            </p:cNvGrpSpPr>
            <p:nvPr/>
          </p:nvGrpSpPr>
          <p:grpSpPr bwMode="auto">
            <a:xfrm>
              <a:off x="4464" y="9"/>
              <a:ext cx="1296" cy="1440"/>
              <a:chOff x="192" y="0"/>
              <a:chExt cx="1296" cy="1440"/>
            </a:xfrm>
          </p:grpSpPr>
          <p:grpSp>
            <p:nvGrpSpPr>
              <p:cNvPr id="22" name="Group 79"/>
              <p:cNvGrpSpPr>
                <a:grpSpLocks/>
              </p:cNvGrpSpPr>
              <p:nvPr/>
            </p:nvGrpSpPr>
            <p:grpSpPr bwMode="auto">
              <a:xfrm>
                <a:off x="192" y="0"/>
                <a:ext cx="576" cy="1440"/>
                <a:chOff x="192" y="0"/>
                <a:chExt cx="384" cy="1440"/>
              </a:xfrm>
            </p:grpSpPr>
            <p:sp>
              <p:nvSpPr>
                <p:cNvPr id="38992" name="Line 80"/>
                <p:cNvSpPr>
                  <a:spLocks noChangeShapeType="1"/>
                </p:cNvSpPr>
                <p:nvPr/>
              </p:nvSpPr>
              <p:spPr bwMode="auto">
                <a:xfrm>
                  <a:off x="192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93" name="Line 81"/>
                <p:cNvSpPr>
                  <a:spLocks noChangeShapeType="1"/>
                </p:cNvSpPr>
                <p:nvPr/>
              </p:nvSpPr>
              <p:spPr bwMode="auto">
                <a:xfrm>
                  <a:off x="288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94" name="Line 82"/>
                <p:cNvSpPr>
                  <a:spLocks noChangeShapeType="1"/>
                </p:cNvSpPr>
                <p:nvPr/>
              </p:nvSpPr>
              <p:spPr bwMode="auto">
                <a:xfrm>
                  <a:off x="384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95" name="Line 83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96" name="Line 84"/>
                <p:cNvSpPr>
                  <a:spLocks noChangeShapeType="1"/>
                </p:cNvSpPr>
                <p:nvPr/>
              </p:nvSpPr>
              <p:spPr bwMode="auto">
                <a:xfrm>
                  <a:off x="576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3" name="Group 85"/>
              <p:cNvGrpSpPr>
                <a:grpSpLocks/>
              </p:cNvGrpSpPr>
              <p:nvPr/>
            </p:nvGrpSpPr>
            <p:grpSpPr bwMode="auto">
              <a:xfrm>
                <a:off x="912" y="0"/>
                <a:ext cx="576" cy="1440"/>
                <a:chOff x="192" y="0"/>
                <a:chExt cx="384" cy="1440"/>
              </a:xfrm>
            </p:grpSpPr>
            <p:sp>
              <p:nvSpPr>
                <p:cNvPr id="38998" name="Line 86"/>
                <p:cNvSpPr>
                  <a:spLocks noChangeShapeType="1"/>
                </p:cNvSpPr>
                <p:nvPr/>
              </p:nvSpPr>
              <p:spPr bwMode="auto">
                <a:xfrm>
                  <a:off x="192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999" name="Line 87"/>
                <p:cNvSpPr>
                  <a:spLocks noChangeShapeType="1"/>
                </p:cNvSpPr>
                <p:nvPr/>
              </p:nvSpPr>
              <p:spPr bwMode="auto">
                <a:xfrm>
                  <a:off x="288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000" name="Line 88"/>
                <p:cNvSpPr>
                  <a:spLocks noChangeShapeType="1"/>
                </p:cNvSpPr>
                <p:nvPr/>
              </p:nvSpPr>
              <p:spPr bwMode="auto">
                <a:xfrm>
                  <a:off x="384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001" name="Line 89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rgbClr val="DDDDDD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002" name="Line 90"/>
                <p:cNvSpPr>
                  <a:spLocks noChangeShapeType="1"/>
                </p:cNvSpPr>
                <p:nvPr/>
              </p:nvSpPr>
              <p:spPr bwMode="auto">
                <a:xfrm>
                  <a:off x="576" y="0"/>
                  <a:ext cx="0" cy="1440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6" grpId="0" animBg="1"/>
      <p:bldP spid="38946" grpId="0" animBg="1"/>
      <p:bldP spid="389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KIF_1906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2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419872" y="202484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Pivot 1</a:t>
            </a:r>
            <a:endParaRPr lang="en-US" sz="2000" b="1" dirty="0">
              <a:latin typeface="+mj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838700" y="2780556"/>
            <a:ext cx="1677144" cy="38174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48064" y="1808820"/>
            <a:ext cx="1770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Pump &amp; Motor</a:t>
            </a:r>
            <a:endParaRPr lang="en-US" sz="2000" b="1" dirty="0"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113838" y="2762926"/>
            <a:ext cx="1080120" cy="25202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48264" y="2240868"/>
            <a:ext cx="1476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Supply lines</a:t>
            </a:r>
            <a:endParaRPr lang="en-US" sz="2000" b="1" dirty="0"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6380212" y="2737892"/>
            <a:ext cx="1245096" cy="89912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646912" y="3309392"/>
            <a:ext cx="1549896" cy="6092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9692" y="188640"/>
            <a:ext cx="7344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+mj-lt"/>
              </a:rPr>
              <a:t>Pathways to Energy Conservation in Irrigation</a:t>
            </a:r>
            <a:endParaRPr lang="en-US" sz="24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1740" y="617783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Improve System Performance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Enhance Management</a:t>
            </a:r>
            <a:endParaRPr lang="en-US" sz="2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516" y="1772816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Energy source</a:t>
            </a:r>
            <a:endParaRPr lang="en-US" sz="2000" b="1" dirty="0"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61120" y="2420888"/>
            <a:ext cx="614536" cy="54006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67944" y="332098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sprinklers</a:t>
            </a:r>
            <a:endParaRPr lang="en-US" sz="20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5556" y="5013176"/>
            <a:ext cx="82449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+mj-lt"/>
              </a:rPr>
              <a:t>A Continuous System</a:t>
            </a:r>
          </a:p>
          <a:p>
            <a:pPr marL="682625" indent="-34131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Water at the discharge nozzle is physically connected to the impeller in the well some 100s or 1000s ft away. </a:t>
            </a:r>
          </a:p>
          <a:p>
            <a:pPr marL="682625" indent="-34131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Change in one part of the system could easily affect performance or conditions at other parts.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1" grpId="0"/>
      <p:bldP spid="14" grpId="0"/>
      <p:bldP spid="15" grpId="0"/>
      <p:bldP spid="19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PICT07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20"/>
            <a:ext cx="9144000" cy="6858000"/>
          </a:xfrm>
          <a:prstGeom prst="rect">
            <a:avLst/>
          </a:prstGeom>
          <a:noFill/>
        </p:spPr>
      </p:pic>
      <p:pic>
        <p:nvPicPr>
          <p:cNvPr id="50180" name="Picture 4" descr="PICT0745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-508" y="862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04850"/>
            <a:ext cx="9144000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Coefficient of Uniformity (CU): 94%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0232" y="6536377"/>
            <a:ext cx="2483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Dr. Ian McCain, Univ. of Delaware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3250"/>
            <a:ext cx="9144000" cy="6254750"/>
          </a:xfrm>
          <a:prstGeom prst="rect">
            <a:avLst/>
          </a:prstGeom>
          <a:noFill/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52400" y="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Coefficient of Uniformity (CU): 69%</a:t>
            </a:r>
          </a:p>
        </p:txBody>
      </p:sp>
      <p:sp>
        <p:nvSpPr>
          <p:cNvPr id="4" name="Rectangle 3"/>
          <p:cNvSpPr/>
          <p:nvPr/>
        </p:nvSpPr>
        <p:spPr>
          <a:xfrm>
            <a:off x="5435588" y="6596390"/>
            <a:ext cx="37084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/>
              <a:t>Dr. Ian McCain (Formerly with University of Delaware)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PICT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8851" name="Picture 3" descr="PICT10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PICT0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0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dirty="0" smtClean="0"/>
              <a:t>Dr. Ian McCain (Formerly with University of Delaware)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KIF_2076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 descr="wrong sprinkler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381000" y="2209800"/>
            <a:ext cx="1066800" cy="11430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304764"/>
            <a:ext cx="8001000" cy="1258416"/>
          </a:xfrm>
        </p:spPr>
        <p:txBody>
          <a:bodyPr>
            <a:normAutofit/>
          </a:bodyPr>
          <a:lstStyle/>
          <a:p>
            <a:pPr algn="l"/>
            <a:r>
              <a:rPr lang="en-US" sz="2800" b="0" dirty="0" smtClean="0">
                <a:solidFill>
                  <a:schemeClr val="bg1"/>
                </a:solidFill>
                <a:effectLst/>
              </a:rPr>
              <a:t>Consider Available Electric </a:t>
            </a:r>
            <a:r>
              <a:rPr lang="en-US" sz="2800" b="0" dirty="0">
                <a:solidFill>
                  <a:schemeClr val="bg1"/>
                </a:solidFill>
                <a:effectLst/>
              </a:rPr>
              <a:t>Load Management Options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7632" y="2780928"/>
            <a:ext cx="7162800" cy="32766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Off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peak electric rate cost/kWh </a:t>
            </a:r>
          </a:p>
          <a:p>
            <a:pPr algn="l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On peak electric rate cost/kWh</a:t>
            </a:r>
          </a:p>
          <a:p>
            <a:pPr algn="l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Time of day operation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restrictions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algn="l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Shut down concessions</a:t>
            </a:r>
          </a:p>
          <a:p>
            <a:pPr algn="l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All considered actual rate can be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below 3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cent to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more than 15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cents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per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Kilowatt hour.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BD4D5-9041-42ED-A009-DD420FDDC24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536" y="404664"/>
            <a:ext cx="8460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450850" algn="ctr">
              <a:tabLst>
                <a:tab pos="682625" algn="l"/>
              </a:tabLst>
            </a:pPr>
            <a:r>
              <a:rPr lang="en-US" sz="3600" u="sng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Pathway 5: Reduce Unit Cost of Energy</a:t>
            </a:r>
          </a:p>
          <a:p>
            <a:pPr marL="914400" lvl="0" indent="-450850" algn="ctr">
              <a:tabLst>
                <a:tab pos="682625" algn="l"/>
              </a:tabLst>
            </a:pPr>
            <a:r>
              <a:rPr lang="en-US" sz="3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(Time of Use Management)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E6728-BC8F-4900-BB90-18593332783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492896"/>
            <a:ext cx="9144000" cy="990600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</a:t>
            </a:r>
            <a:r>
              <a:rPr kumimoji="0" lang="en-US" sz="3200" b="1" i="0" u="none" strike="noStrike" kern="1200" cap="none" spc="0" normalizeH="0" baseline="0" noProof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 by Jerry </a:t>
            </a:r>
            <a:r>
              <a:rPr kumimoji="0" lang="en-US" sz="32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Walker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Pathways to Energy Conservation in Irrigation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E6728-BC8F-4900-BB90-18593332783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612068" y="1232756"/>
            <a:ext cx="80643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63550" lvl="0"/>
            <a:r>
              <a:rPr lang="en-US" sz="2400" b="1" dirty="0" smtClean="0">
                <a:latin typeface="+mj-lt"/>
              </a:rPr>
              <a:t>Energy use is primarily a function of:</a:t>
            </a:r>
          </a:p>
          <a:p>
            <a:pPr marL="463550" lvl="0"/>
            <a:r>
              <a:rPr lang="en-US" sz="2400" b="1" dirty="0" smtClean="0">
                <a:latin typeface="+mj-lt"/>
              </a:rPr>
              <a:t>	Water flow, Pressure, and Operating time</a:t>
            </a:r>
          </a:p>
          <a:p>
            <a:pPr marL="463550" lvl="1"/>
            <a:endParaRPr lang="en-US" sz="2400" dirty="0" smtClean="0">
              <a:latin typeface="+mj-lt"/>
            </a:endParaRPr>
          </a:p>
          <a:p>
            <a:pPr marL="463550" lvl="1"/>
            <a:r>
              <a:rPr lang="en-US" sz="2400" dirty="0" smtClean="0">
                <a:latin typeface="+mj-lt"/>
              </a:rPr>
              <a:t>Management decisions to reduce operating time, flow, or pressure directly reduce energy use.</a:t>
            </a:r>
          </a:p>
          <a:p>
            <a:pPr marL="463550" lvl="1"/>
            <a:endParaRPr lang="en-US" sz="2400" dirty="0" smtClean="0">
              <a:latin typeface="+mj-lt"/>
            </a:endParaRPr>
          </a:p>
          <a:p>
            <a:pPr marL="463550" lvl="1"/>
            <a:r>
              <a:rPr lang="en-US" sz="2400" dirty="0" smtClean="0">
                <a:latin typeface="+mj-lt"/>
              </a:rPr>
              <a:t>Better equipment (pumps, pipes, motors, VFD, engines, sprinklers, etc) improves energy efficiency (reduces energy use).</a:t>
            </a:r>
          </a:p>
          <a:p>
            <a:pPr marL="463550" lvl="1"/>
            <a:endParaRPr lang="en-US" sz="2400" dirty="0" smtClean="0">
              <a:latin typeface="+mj-lt"/>
            </a:endParaRPr>
          </a:p>
          <a:p>
            <a:pPr marL="463550"/>
            <a:r>
              <a:rPr lang="en-US" sz="2400" dirty="0" smtClean="0">
                <a:latin typeface="+mj-lt"/>
              </a:rPr>
              <a:t>Changes to when energy is used or what energy source is used can reduce energy use and save money.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90118" name="Picture 6" descr="http://www.fypower.org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55438" y="1481138"/>
            <a:ext cx="9525" cy="9525"/>
          </a:xfrm>
          <a:prstGeom prst="rect">
            <a:avLst/>
          </a:prstGeom>
          <a:noFill/>
        </p:spPr>
      </p:pic>
      <p:pic>
        <p:nvPicPr>
          <p:cNvPr id="90119" name="Picture 7" descr="http://www.fypower.org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87188" y="1481138"/>
            <a:ext cx="47625" cy="47625"/>
          </a:xfrm>
          <a:prstGeom prst="rect">
            <a:avLst/>
          </a:prstGeom>
          <a:noFill/>
        </p:spPr>
      </p:pic>
      <p:pic>
        <p:nvPicPr>
          <p:cNvPr id="90120" name="Picture 8" descr="http://www.fypower.org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98300" y="1481138"/>
            <a:ext cx="9525" cy="9525"/>
          </a:xfrm>
          <a:prstGeom prst="rect">
            <a:avLst/>
          </a:prstGeom>
          <a:noFill/>
        </p:spPr>
      </p:pic>
      <p:pic>
        <p:nvPicPr>
          <p:cNvPr id="90121" name="Picture 9" descr="http://www.fypower.org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30050" y="1481138"/>
            <a:ext cx="9525" cy="9525"/>
          </a:xfrm>
          <a:prstGeom prst="rect">
            <a:avLst/>
          </a:prstGeom>
          <a:noFill/>
        </p:spPr>
      </p:pic>
      <p:pic>
        <p:nvPicPr>
          <p:cNvPr id="90122" name="Picture 10" descr="http://www.fypower.org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30050" y="1481138"/>
            <a:ext cx="47625" cy="47625"/>
          </a:xfrm>
          <a:prstGeom prst="rect">
            <a:avLst/>
          </a:prstGeom>
          <a:noFill/>
        </p:spPr>
      </p:pic>
      <p:pic>
        <p:nvPicPr>
          <p:cNvPr id="90123" name="Picture 11" descr="http://www.fypower.org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41163" y="1481138"/>
            <a:ext cx="9525" cy="9525"/>
          </a:xfrm>
          <a:prstGeom prst="rect">
            <a:avLst/>
          </a:prstGeom>
          <a:noFill/>
        </p:spPr>
      </p:pic>
      <p:pic>
        <p:nvPicPr>
          <p:cNvPr id="90124" name="Picture 12" descr="http://www.fypower.org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6150" y="1617663"/>
            <a:ext cx="9525" cy="9525"/>
          </a:xfrm>
          <a:prstGeom prst="rect">
            <a:avLst/>
          </a:prstGeom>
          <a:noFill/>
        </p:spPr>
      </p:pic>
      <p:pic>
        <p:nvPicPr>
          <p:cNvPr id="90125" name="Picture 13" descr="http://www.fypower.org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1617663"/>
            <a:ext cx="47625" cy="47625"/>
          </a:xfrm>
          <a:prstGeom prst="rect">
            <a:avLst/>
          </a:prstGeom>
          <a:noFill/>
        </p:spPr>
      </p:pic>
      <p:pic>
        <p:nvPicPr>
          <p:cNvPr id="90126" name="Picture 14" descr="http://www.fypower.org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9013" y="1617663"/>
            <a:ext cx="9525" cy="95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400092" y="6572381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</a:rPr>
              <a:t>Source: Published article by Dr. Blaine Hanson at </a:t>
            </a:r>
            <a:r>
              <a:rPr lang="en-US" sz="1000" dirty="0" err="1" smtClean="0">
                <a:latin typeface="+mj-lt"/>
              </a:rPr>
              <a:t>UCDavis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1030662"/>
            <a:ext cx="8763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0" lvl="0" indent="-457200">
              <a:lnSpc>
                <a:spcPct val="150000"/>
              </a:lnSpc>
              <a:buFont typeface="+mj-lt"/>
              <a:buAutoNum type="arabicPeriod"/>
              <a:tabLst>
                <a:tab pos="682625" algn="l"/>
              </a:tabLst>
            </a:pPr>
            <a:r>
              <a:rPr lang="en-US" sz="2200" dirty="0" smtClean="0">
                <a:latin typeface="+mj-lt"/>
                <a:ea typeface="Calibri" pitchFamily="34" charset="0"/>
                <a:cs typeface="Times New Roman" pitchFamily="18" charset="0"/>
              </a:rPr>
              <a:t>Increase the Efficiency of the Pumping Plant</a:t>
            </a:r>
          </a:p>
          <a:p>
            <a:pPr marL="920750" lvl="0" indent="-457200">
              <a:lnSpc>
                <a:spcPct val="150000"/>
              </a:lnSpc>
              <a:tabLst>
                <a:tab pos="682625" algn="l"/>
              </a:tabLst>
            </a:pPr>
            <a:r>
              <a:rPr lang="en-US" sz="2200" dirty="0" smtClean="0">
                <a:latin typeface="+mj-lt"/>
                <a:ea typeface="Calibri" pitchFamily="34" charset="0"/>
                <a:cs typeface="Times New Roman" pitchFamily="18" charset="0"/>
              </a:rPr>
              <a:t>		Remember: This may increase flow, pressure, or even input HP</a:t>
            </a:r>
          </a:p>
          <a:p>
            <a:pPr marL="920750" lvl="0" indent="-457200">
              <a:lnSpc>
                <a:spcPct val="150000"/>
              </a:lnSpc>
              <a:buFont typeface="+mj-lt"/>
              <a:buAutoNum type="arabicPeriod" startAt="2"/>
              <a:tabLst>
                <a:tab pos="682625" algn="l"/>
              </a:tabLst>
            </a:pPr>
            <a:r>
              <a:rPr lang="en-US" sz="2200" dirty="0" smtClean="0">
                <a:latin typeface="+mj-lt"/>
                <a:ea typeface="Calibri" pitchFamily="34" charset="0"/>
                <a:cs typeface="Times New Roman" pitchFamily="18" charset="0"/>
              </a:rPr>
              <a:t>Reduce Quantity of Water Pumped (reduce flow and/or time)</a:t>
            </a:r>
          </a:p>
          <a:p>
            <a:pPr marL="1377950" lvl="1" indent="-457200">
              <a:lnSpc>
                <a:spcPct val="150000"/>
              </a:lnSpc>
              <a:tabLst>
                <a:tab pos="682625" algn="l"/>
              </a:tabLst>
            </a:pPr>
            <a:r>
              <a:rPr lang="en-US" sz="2200" dirty="0" smtClean="0">
                <a:latin typeface="+mj-lt"/>
                <a:ea typeface="Calibri" pitchFamily="34" charset="0"/>
                <a:cs typeface="Times New Roman" pitchFamily="18" charset="0"/>
              </a:rPr>
              <a:t>Water management (scheduling), change type, deficit irrigation</a:t>
            </a:r>
          </a:p>
          <a:p>
            <a:pPr marL="920750" lvl="0" indent="-457200">
              <a:lnSpc>
                <a:spcPct val="150000"/>
              </a:lnSpc>
              <a:buFont typeface="+mj-lt"/>
              <a:buAutoNum type="arabicPeriod" startAt="3"/>
              <a:tabLst>
                <a:tab pos="682625" algn="l"/>
              </a:tabLst>
            </a:pPr>
            <a:r>
              <a:rPr lang="en-US" sz="2200" dirty="0" smtClean="0">
                <a:latin typeface="+mj-lt"/>
                <a:cs typeface="Times New Roman" pitchFamily="18" charset="0"/>
              </a:rPr>
              <a:t>Reduce Irrigation System Pressure</a:t>
            </a:r>
          </a:p>
          <a:p>
            <a:pPr marL="920750" lvl="0" indent="-457200">
              <a:lnSpc>
                <a:spcPct val="150000"/>
              </a:lnSpc>
              <a:tabLst>
                <a:tab pos="682625" algn="l"/>
              </a:tabLst>
            </a:pPr>
            <a:r>
              <a:rPr lang="en-US" sz="2200" dirty="0" smtClean="0">
                <a:latin typeface="+mj-lt"/>
                <a:cs typeface="Times New Roman" pitchFamily="18" charset="0"/>
              </a:rPr>
              <a:t>		</a:t>
            </a:r>
            <a:r>
              <a:rPr lang="en-US" sz="2200" dirty="0" err="1" smtClean="0">
                <a:latin typeface="+mj-lt"/>
                <a:cs typeface="Times New Roman" pitchFamily="18" charset="0"/>
              </a:rPr>
              <a:t>Renozzle</a:t>
            </a:r>
            <a:r>
              <a:rPr lang="en-US" sz="2200" dirty="0" smtClean="0">
                <a:latin typeface="+mj-lt"/>
                <a:cs typeface="Times New Roman" pitchFamily="18" charset="0"/>
              </a:rPr>
              <a:t> to lower pressure (may need to modify pump)</a:t>
            </a:r>
          </a:p>
          <a:p>
            <a:pPr marL="920750" lvl="0" indent="-457200">
              <a:lnSpc>
                <a:spcPct val="150000"/>
              </a:lnSpc>
              <a:buFont typeface="+mj-lt"/>
              <a:buAutoNum type="arabicPeriod" startAt="4"/>
              <a:tabLst>
                <a:tab pos="682625" algn="l"/>
              </a:tabLst>
            </a:pPr>
            <a:r>
              <a:rPr lang="en-US" sz="2200" dirty="0" smtClean="0">
                <a:latin typeface="+mj-lt"/>
                <a:cs typeface="Times New Roman" pitchFamily="18" charset="0"/>
              </a:rPr>
              <a:t>Increase System Performance (reduce quantity pumped)</a:t>
            </a:r>
          </a:p>
          <a:p>
            <a:pPr marL="920750" lvl="0" indent="-457200">
              <a:lnSpc>
                <a:spcPct val="150000"/>
              </a:lnSpc>
              <a:tabLst>
                <a:tab pos="682625" algn="l"/>
              </a:tabLst>
            </a:pPr>
            <a:r>
              <a:rPr lang="en-US" sz="2200" dirty="0" smtClean="0">
                <a:latin typeface="+mj-lt"/>
                <a:cs typeface="Times New Roman" pitchFamily="18" charset="0"/>
              </a:rPr>
              <a:t>		Correct non-uniformity, leaks, worn/missing nozzles </a:t>
            </a:r>
          </a:p>
          <a:p>
            <a:pPr marL="920750" lvl="0" indent="-457200">
              <a:lnSpc>
                <a:spcPct val="150000"/>
              </a:lnSpc>
              <a:buFont typeface="+mj-lt"/>
              <a:buAutoNum type="arabicPeriod" startAt="5"/>
              <a:tabLst>
                <a:tab pos="682625" algn="l"/>
              </a:tabLst>
            </a:pPr>
            <a:r>
              <a:rPr lang="en-US" sz="2200" dirty="0" smtClean="0">
                <a:latin typeface="+mj-lt"/>
                <a:cs typeface="Times New Roman" pitchFamily="18" charset="0"/>
              </a:rPr>
              <a:t>Manage Time of Use (reduce unit cost of energy)</a:t>
            </a:r>
          </a:p>
          <a:p>
            <a:pPr marL="920750" lvl="0" indent="-457200">
              <a:lnSpc>
                <a:spcPct val="150000"/>
              </a:lnSpc>
              <a:buFont typeface="+mj-lt"/>
              <a:buAutoNum type="arabicPeriod" startAt="5"/>
              <a:tabLst>
                <a:tab pos="682625" algn="l"/>
              </a:tabLst>
            </a:pPr>
            <a:r>
              <a:rPr lang="en-US" sz="2200" dirty="0" smtClean="0">
                <a:latin typeface="+mj-lt"/>
                <a:cs typeface="Times New Roman" pitchFamily="18" charset="0"/>
              </a:rPr>
              <a:t>Convert and Use Different Energy Source (diesel to electric)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88367-A209-4FA5-BC78-9BD9EA3289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+mj-lt"/>
                <a:ea typeface="+mj-ea"/>
                <a:cs typeface="+mj-cs"/>
              </a:rPr>
              <a:t>Pathways to Energy Conservation in Irrigation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2" name="Picture 10" descr="5-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5425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E6728-BC8F-4900-BB90-18593332783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80528" y="-27384"/>
            <a:ext cx="9324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450850">
              <a:lnSpc>
                <a:spcPct val="150000"/>
              </a:lnSpc>
              <a:tabLst>
                <a:tab pos="682625" algn="l"/>
              </a:tabLst>
            </a:pPr>
            <a:r>
              <a:rPr lang="en-US" sz="2800" b="1" dirty="0" smtClean="0">
                <a:latin typeface="+mj-lt"/>
                <a:ea typeface="Calibri" pitchFamily="34" charset="0"/>
                <a:cs typeface="Times New Roman" pitchFamily="18" charset="0"/>
              </a:rPr>
              <a:t>Pathway 1: Increase the Efficiency of the Pumping Plant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396335"/>
            <a:ext cx="4381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+mj-lt"/>
              </a:rPr>
              <a:t>See Presentation by Jerry Walker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524" y="224644"/>
            <a:ext cx="8352928" cy="756084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Overall Pumping Plant Efficiency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E6728-BC8F-4900-BB90-18593332783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3548" y="1160748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electric motors: Wire to Water Efficiency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			          Output Water Horsepower</a:t>
            </a:r>
          </a:p>
          <a:p>
            <a:r>
              <a:rPr lang="en-US" sz="2400" dirty="0" smtClean="0">
                <a:latin typeface="+mj-lt"/>
              </a:rPr>
              <a:t>          Overall Efficiency  = -----------------------------------------</a:t>
            </a:r>
          </a:p>
          <a:p>
            <a:r>
              <a:rPr lang="en-US" sz="2400" dirty="0" smtClean="0">
                <a:latin typeface="+mj-lt"/>
              </a:rPr>
              <a:t>			            Input Motor Horsepower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				            Q x TDH</a:t>
            </a:r>
          </a:p>
          <a:p>
            <a:r>
              <a:rPr lang="en-US" sz="2400" dirty="0" smtClean="0">
                <a:latin typeface="+mj-lt"/>
              </a:rPr>
              <a:t>          Overall Efficiency  = -----------------------------------------</a:t>
            </a:r>
          </a:p>
          <a:p>
            <a:r>
              <a:rPr lang="en-US" sz="2400" dirty="0" smtClean="0">
                <a:latin typeface="+mj-lt"/>
              </a:rPr>
              <a:t>			                   3960 x Input HP</a:t>
            </a:r>
          </a:p>
          <a:p>
            <a:endParaRPr lang="en-US" sz="2400" dirty="0" smtClean="0">
              <a:latin typeface="+mj-lt"/>
            </a:endParaRPr>
          </a:p>
          <a:p>
            <a:pPr>
              <a:tabLst>
                <a:tab pos="682625" algn="l"/>
              </a:tabLst>
            </a:pPr>
            <a:r>
              <a:rPr lang="en-US" sz="2400" b="1" dirty="0" smtClean="0">
                <a:latin typeface="+mj-lt"/>
              </a:rPr>
              <a:t>	</a:t>
            </a:r>
            <a:r>
              <a:rPr lang="en-US" sz="2400" b="1" u="sng" dirty="0" smtClean="0">
                <a:latin typeface="+mj-lt"/>
              </a:rPr>
              <a:t>Need:</a:t>
            </a:r>
          </a:p>
          <a:p>
            <a:pPr marL="682625" indent="-682625">
              <a:tabLst>
                <a:tab pos="463550" algn="l"/>
                <a:tab pos="682625" algn="l"/>
              </a:tabLst>
            </a:pPr>
            <a:r>
              <a:rPr lang="en-US" sz="2400" dirty="0" smtClean="0">
                <a:latin typeface="+mj-lt"/>
              </a:rPr>
              <a:t>		Capacity (flow rate, Q), TDH (lift + discharge pressure), and Input horsepower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1000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0113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599892" y="195283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No meter or pressure gauge 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152636"/>
            <a:ext cx="7236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Challenges in pumping plant evaluations: Lack of data, gauges, and meters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540" y="5463225"/>
            <a:ext cx="8532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+mj-lt"/>
              </a:rPr>
              <a:t>Serving two irrigation systems: Potential for variable operating conditions (Consider VFD)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10" name="Curved Connector 9"/>
          <p:cNvCxnSpPr/>
          <p:nvPr/>
        </p:nvCxnSpPr>
        <p:spPr>
          <a:xfrm rot="5400000" flipH="1" flipV="1">
            <a:off x="143508" y="4365104"/>
            <a:ext cx="1584176" cy="792088"/>
          </a:xfrm>
          <a:prstGeom prst="curved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V="1">
            <a:off x="575556" y="4941168"/>
            <a:ext cx="1152128" cy="612068"/>
          </a:xfrm>
          <a:prstGeom prst="curvedConnector3">
            <a:avLst>
              <a:gd name="adj1" fmla="val 50000"/>
            </a:avLst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00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563888" y="5157192"/>
            <a:ext cx="1846312" cy="17680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43980" y="4869160"/>
            <a:ext cx="330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Pumping plant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00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04" y="67580"/>
            <a:ext cx="9042400" cy="6781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 descr="P1000146.JPG"/>
          <p:cNvPicPr>
            <a:picLocks noChangeAspect="1"/>
          </p:cNvPicPr>
          <p:nvPr/>
        </p:nvPicPr>
        <p:blipFill>
          <a:blip r:embed="rId4" cstate="print"/>
          <a:srcRect l="3827" t="6122" b="16326"/>
          <a:stretch>
            <a:fillRect/>
          </a:stretch>
        </p:blipFill>
        <p:spPr>
          <a:xfrm>
            <a:off x="395536" y="2852936"/>
            <a:ext cx="4524503" cy="2736304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rot="16200000" flipV="1">
            <a:off x="4734018" y="3807042"/>
            <a:ext cx="1080120" cy="756084"/>
          </a:xfrm>
          <a:prstGeom prst="straightConnector1">
            <a:avLst/>
          </a:prstGeom>
          <a:ln w="603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552" y="5661248"/>
            <a:ext cx="7308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No Meter, no info on well tag (submersible)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4148" y="152636"/>
            <a:ext cx="241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Pressure gauge</a:t>
            </a:r>
            <a:endParaRPr lang="en-US" sz="2800" dirty="0"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4463988" y="414246"/>
            <a:ext cx="1476164" cy="170438"/>
          </a:xfrm>
          <a:prstGeom prst="straightConnector1">
            <a:avLst/>
          </a:prstGeom>
          <a:ln w="603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10594</TotalTime>
  <Words>1069</Words>
  <Application>Microsoft Office PowerPoint</Application>
  <PresentationFormat>On-screen Show (4:3)</PresentationFormat>
  <Paragraphs>190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Slide 1</vt:lpstr>
      <vt:lpstr>Slide 2</vt:lpstr>
      <vt:lpstr>Pathways to Energy Conservation in Irrigation</vt:lpstr>
      <vt:lpstr>Slide 4</vt:lpstr>
      <vt:lpstr>Slide 5</vt:lpstr>
      <vt:lpstr>Overall Pumping Plant Efficiency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Consider Available Electric Load Management Options </vt:lpstr>
      <vt:lpstr>Slide 27</vt:lpstr>
    </vt:vector>
  </TitlesOfParts>
  <Company>USDA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Energy Audits</dc:title>
  <dc:creator>stefanie.aschmann</dc:creator>
  <cp:lastModifiedBy>hamid.farahani</cp:lastModifiedBy>
  <cp:revision>837</cp:revision>
  <dcterms:created xsi:type="dcterms:W3CDTF">2011-06-08T04:12:32Z</dcterms:created>
  <dcterms:modified xsi:type="dcterms:W3CDTF">2011-08-02T18:07:49Z</dcterms:modified>
</cp:coreProperties>
</file>